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24" r:id="rId2"/>
    <p:sldId id="542" r:id="rId3"/>
    <p:sldId id="554" r:id="rId4"/>
    <p:sldId id="511" r:id="rId5"/>
    <p:sldId id="556" r:id="rId6"/>
    <p:sldId id="557" r:id="rId7"/>
    <p:sldId id="555" r:id="rId8"/>
    <p:sldId id="558" r:id="rId9"/>
    <p:sldId id="551" r:id="rId10"/>
    <p:sldId id="544" r:id="rId11"/>
    <p:sldId id="547" r:id="rId12"/>
    <p:sldId id="545" r:id="rId13"/>
    <p:sldId id="549" r:id="rId14"/>
    <p:sldId id="550" r:id="rId15"/>
    <p:sldId id="561" r:id="rId16"/>
    <p:sldId id="560" r:id="rId17"/>
    <p:sldId id="559" r:id="rId18"/>
  </p:sldIdLst>
  <p:sldSz cx="10693400" cy="7561263"/>
  <p:notesSz cx="6805613" cy="9944100"/>
  <p:defaultTextStyle>
    <a:defPPr>
      <a:defRPr lang="ru-RU"/>
    </a:defPPr>
    <a:lvl1pPr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519113" indent="-61913"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1041400" indent="-127000"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562100" indent="-190500"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2084388" indent="-255588"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9999"/>
    <a:srgbClr val="FFFF99"/>
    <a:srgbClr val="FFFFCC"/>
    <a:srgbClr val="FF0000"/>
    <a:srgbClr val="CCECFF"/>
    <a:srgbClr val="ABBDC1"/>
    <a:srgbClr val="BBCACD"/>
    <a:srgbClr val="65737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 autoAdjust="0"/>
    <p:restoredTop sz="94717" autoAdjust="0"/>
  </p:normalViewPr>
  <p:slideViewPr>
    <p:cSldViewPr>
      <p:cViewPr>
        <p:scale>
          <a:sx n="66" d="100"/>
          <a:sy n="66" d="100"/>
        </p:scale>
        <p:origin x="-1026" y="-276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738" y="-72"/>
      </p:cViewPr>
      <p:guideLst>
        <p:guide orient="horz" pos="3132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30BFCD-4F4C-437A-8443-E0605411F1B3}" type="doc">
      <dgm:prSet loTypeId="urn:microsoft.com/office/officeart/2005/8/layout/equation2" loCatId="process" qsTypeId="urn:microsoft.com/office/officeart/2005/8/quickstyle/3d3" qsCatId="3D" csTypeId="urn:microsoft.com/office/officeart/2005/8/colors/accent2_2" csCatId="accent2" phldr="1"/>
      <dgm:spPr/>
    </dgm:pt>
    <dgm:pt modelId="{19B98B11-DCDF-4310-AC5A-23F61B458656}">
      <dgm:prSet phldrT="[Текст]"/>
      <dgm:spPr/>
      <dgm:t>
        <a:bodyPr/>
        <a:lstStyle/>
        <a:p>
          <a:r>
            <a:rPr lang="ru-RU" dirty="0" smtClean="0"/>
            <a:t>Создание чего-то нового</a:t>
          </a:r>
          <a:endParaRPr lang="ru-RU" dirty="0"/>
        </a:p>
      </dgm:t>
    </dgm:pt>
    <dgm:pt modelId="{4655702D-AE39-4816-8695-54B6EF437D64}" type="parTrans" cxnId="{26E8F37A-DE4A-4F91-90B8-AF3C76458D61}">
      <dgm:prSet/>
      <dgm:spPr/>
      <dgm:t>
        <a:bodyPr/>
        <a:lstStyle/>
        <a:p>
          <a:endParaRPr lang="ru-RU"/>
        </a:p>
      </dgm:t>
    </dgm:pt>
    <dgm:pt modelId="{FDD6FB58-F43B-4B2E-BF21-3A14772B0AEE}" type="sibTrans" cxnId="{26E8F37A-DE4A-4F91-90B8-AF3C76458D61}">
      <dgm:prSet/>
      <dgm:spPr/>
      <dgm:t>
        <a:bodyPr/>
        <a:lstStyle/>
        <a:p>
          <a:endParaRPr lang="ru-RU"/>
        </a:p>
      </dgm:t>
    </dgm:pt>
    <dgm:pt modelId="{161E925E-C4F3-4EE2-968B-710A5D837CAB}" type="pres">
      <dgm:prSet presAssocID="{0930BFCD-4F4C-437A-8443-E0605411F1B3}" presName="Name0" presStyleCnt="0">
        <dgm:presLayoutVars>
          <dgm:dir/>
          <dgm:resizeHandles val="exact"/>
        </dgm:presLayoutVars>
      </dgm:prSet>
      <dgm:spPr/>
    </dgm:pt>
    <dgm:pt modelId="{E1BAA2D9-E8A7-49C2-B195-0253EA8AC8D8}" type="pres">
      <dgm:prSet presAssocID="{0930BFCD-4F4C-437A-8443-E0605411F1B3}" presName="vNodes" presStyleCnt="0"/>
      <dgm:spPr/>
    </dgm:pt>
    <dgm:pt modelId="{27249641-C499-47F5-9375-0AA492B8F305}" type="pres">
      <dgm:prSet presAssocID="{0930BFCD-4F4C-437A-8443-E0605411F1B3}" presName="las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E8F37A-DE4A-4F91-90B8-AF3C76458D61}" srcId="{0930BFCD-4F4C-437A-8443-E0605411F1B3}" destId="{19B98B11-DCDF-4310-AC5A-23F61B458656}" srcOrd="0" destOrd="0" parTransId="{4655702D-AE39-4816-8695-54B6EF437D64}" sibTransId="{FDD6FB58-F43B-4B2E-BF21-3A14772B0AEE}"/>
    <dgm:cxn modelId="{62514D90-5A31-49DD-B8DE-2D09C3C87806}" type="presOf" srcId="{0930BFCD-4F4C-437A-8443-E0605411F1B3}" destId="{161E925E-C4F3-4EE2-968B-710A5D837CAB}" srcOrd="0" destOrd="0" presId="urn:microsoft.com/office/officeart/2005/8/layout/equation2"/>
    <dgm:cxn modelId="{55F31063-3201-4971-96DD-F83D0352FA07}" type="presOf" srcId="{19B98B11-DCDF-4310-AC5A-23F61B458656}" destId="{27249641-C499-47F5-9375-0AA492B8F305}" srcOrd="0" destOrd="0" presId="urn:microsoft.com/office/officeart/2005/8/layout/equation2"/>
    <dgm:cxn modelId="{53CCD089-8686-4FA8-A091-43179BCEA478}" type="presParOf" srcId="{161E925E-C4F3-4EE2-968B-710A5D837CAB}" destId="{E1BAA2D9-E8A7-49C2-B195-0253EA8AC8D8}" srcOrd="0" destOrd="0" presId="urn:microsoft.com/office/officeart/2005/8/layout/equation2"/>
    <dgm:cxn modelId="{78E7E5EB-97A6-4E82-8E31-B6AB66E71142}" type="presParOf" srcId="{161E925E-C4F3-4EE2-968B-710A5D837CAB}" destId="{27249641-C499-47F5-9375-0AA492B8F305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468F7D-644F-4935-A94F-B459B03A932D}" type="doc">
      <dgm:prSet loTypeId="urn:microsoft.com/office/officeart/2005/8/layout/venn3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74BED99-D913-4038-AD9B-085F2781D8A0}">
      <dgm:prSet phldrT="[Текст]" custT="1"/>
      <dgm:spPr/>
      <dgm:t>
        <a:bodyPr/>
        <a:lstStyle/>
        <a:p>
          <a:r>
            <a:rPr lang="ru-RU" sz="3200" b="1" dirty="0" smtClean="0"/>
            <a:t>ЗАМЫСЕЛ</a:t>
          </a:r>
          <a:endParaRPr lang="ru-RU" sz="3200" b="1" dirty="0"/>
        </a:p>
      </dgm:t>
    </dgm:pt>
    <dgm:pt modelId="{25409C62-E5AF-4E4E-88BC-2134E6D8B3F8}" type="parTrans" cxnId="{32AA9A54-27A5-4F89-8933-0895666F1EC8}">
      <dgm:prSet/>
      <dgm:spPr/>
      <dgm:t>
        <a:bodyPr/>
        <a:lstStyle/>
        <a:p>
          <a:endParaRPr lang="ru-RU"/>
        </a:p>
      </dgm:t>
    </dgm:pt>
    <dgm:pt modelId="{D517F5C7-138D-45A0-9E52-FF57ED06C074}" type="sibTrans" cxnId="{32AA9A54-27A5-4F89-8933-0895666F1EC8}">
      <dgm:prSet/>
      <dgm:spPr/>
      <dgm:t>
        <a:bodyPr/>
        <a:lstStyle/>
        <a:p>
          <a:endParaRPr lang="ru-RU"/>
        </a:p>
      </dgm:t>
    </dgm:pt>
    <dgm:pt modelId="{E314C5F8-C8F8-4D69-A6D4-171F893B3B76}">
      <dgm:prSet phldrT="[Текст]" custT="1"/>
      <dgm:spPr/>
      <dgm:t>
        <a:bodyPr/>
        <a:lstStyle/>
        <a:p>
          <a:r>
            <a:rPr lang="ru-RU" sz="3200" b="1" dirty="0" smtClean="0"/>
            <a:t>РЕАЛИЗАЦИЯ</a:t>
          </a:r>
          <a:endParaRPr lang="ru-RU" sz="3200" b="1" dirty="0"/>
        </a:p>
      </dgm:t>
    </dgm:pt>
    <dgm:pt modelId="{95BA8018-6411-4506-865A-3DE0EF2288B6}" type="parTrans" cxnId="{763AE662-A51B-4FAC-BC00-EC020E2D76C3}">
      <dgm:prSet/>
      <dgm:spPr/>
      <dgm:t>
        <a:bodyPr/>
        <a:lstStyle/>
        <a:p>
          <a:endParaRPr lang="ru-RU"/>
        </a:p>
      </dgm:t>
    </dgm:pt>
    <dgm:pt modelId="{D0C0D79F-284C-4D86-8D12-1E48B7AEBFA3}" type="sibTrans" cxnId="{763AE662-A51B-4FAC-BC00-EC020E2D76C3}">
      <dgm:prSet/>
      <dgm:spPr/>
      <dgm:t>
        <a:bodyPr/>
        <a:lstStyle/>
        <a:p>
          <a:endParaRPr lang="ru-RU"/>
        </a:p>
      </dgm:t>
    </dgm:pt>
    <dgm:pt modelId="{73BBFF75-9815-4D18-B41C-70CE6FAD66BC}">
      <dgm:prSet phldrT="[Текст]" custT="1"/>
      <dgm:spPr/>
      <dgm:t>
        <a:bodyPr/>
        <a:lstStyle/>
        <a:p>
          <a:r>
            <a:rPr lang="ru-RU" sz="3200" b="1" dirty="0" smtClean="0"/>
            <a:t>РЕФЛЕКСИЯ</a:t>
          </a:r>
          <a:endParaRPr lang="ru-RU" sz="3200" b="1" dirty="0"/>
        </a:p>
      </dgm:t>
    </dgm:pt>
    <dgm:pt modelId="{8B41C766-7E24-40AB-81B1-137C244DE804}" type="parTrans" cxnId="{0CB0407A-112D-4381-BA82-032EFF7EEAA6}">
      <dgm:prSet/>
      <dgm:spPr/>
      <dgm:t>
        <a:bodyPr/>
        <a:lstStyle/>
        <a:p>
          <a:endParaRPr lang="ru-RU"/>
        </a:p>
      </dgm:t>
    </dgm:pt>
    <dgm:pt modelId="{99F8F376-062A-4015-87C2-63EC39CDDF45}" type="sibTrans" cxnId="{0CB0407A-112D-4381-BA82-032EFF7EEAA6}">
      <dgm:prSet/>
      <dgm:spPr/>
      <dgm:t>
        <a:bodyPr/>
        <a:lstStyle/>
        <a:p>
          <a:endParaRPr lang="ru-RU"/>
        </a:p>
      </dgm:t>
    </dgm:pt>
    <dgm:pt modelId="{F5176926-BE50-46BE-9FA1-FC992BB85161}" type="pres">
      <dgm:prSet presAssocID="{15468F7D-644F-4935-A94F-B459B03A93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F0273B-14A5-43DB-A7BB-090B205FF985}" type="pres">
      <dgm:prSet presAssocID="{374BED99-D913-4038-AD9B-085F2781D8A0}" presName="Name5" presStyleLbl="vennNode1" presStyleIdx="0" presStyleCnt="3">
        <dgm:presLayoutVars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F7D11956-C2F3-47CC-9FB6-6BDEFD9F1B45}" type="pres">
      <dgm:prSet presAssocID="{D517F5C7-138D-45A0-9E52-FF57ED06C074}" presName="space" presStyleCnt="0"/>
      <dgm:spPr/>
    </dgm:pt>
    <dgm:pt modelId="{EEBE5CE2-AF98-4FA3-8CB0-C2DD173E9982}" type="pres">
      <dgm:prSet presAssocID="{E314C5F8-C8F8-4D69-A6D4-171F893B3B76}" presName="Name5" presStyleLbl="vennNode1" presStyleIdx="1" presStyleCnt="3">
        <dgm:presLayoutVars>
          <dgm:bulletEnabled val="1"/>
        </dgm:presLayoutVars>
      </dgm:prSet>
      <dgm:spPr>
        <a:prstGeom prst="flowChartPredefinedProcess">
          <a:avLst/>
        </a:prstGeom>
      </dgm:spPr>
      <dgm:t>
        <a:bodyPr/>
        <a:lstStyle/>
        <a:p>
          <a:endParaRPr lang="ru-RU"/>
        </a:p>
      </dgm:t>
    </dgm:pt>
    <dgm:pt modelId="{999672BF-9455-4304-940D-4D9A63C566BF}" type="pres">
      <dgm:prSet presAssocID="{D0C0D79F-284C-4D86-8D12-1E48B7AEBFA3}" presName="space" presStyleCnt="0"/>
      <dgm:spPr/>
    </dgm:pt>
    <dgm:pt modelId="{537528B3-F487-4FBC-9CB5-99B3FDE1CD3A}" type="pres">
      <dgm:prSet presAssocID="{73BBFF75-9815-4D18-B41C-70CE6FAD66BC}" presName="Name5" presStyleLbl="vennNode1" presStyleIdx="2" presStyleCnt="3">
        <dgm:presLayoutVars>
          <dgm:bulletEnabled val="1"/>
        </dgm:presLayoutVars>
      </dgm:prSet>
      <dgm:spPr>
        <a:prstGeom prst="leftArrow">
          <a:avLst/>
        </a:prstGeom>
      </dgm:spPr>
      <dgm:t>
        <a:bodyPr/>
        <a:lstStyle/>
        <a:p>
          <a:endParaRPr lang="ru-RU"/>
        </a:p>
      </dgm:t>
    </dgm:pt>
  </dgm:ptLst>
  <dgm:cxnLst>
    <dgm:cxn modelId="{904EF862-F4BE-48B6-8CCF-09514A3AF8E8}" type="presOf" srcId="{374BED99-D913-4038-AD9B-085F2781D8A0}" destId="{3AF0273B-14A5-43DB-A7BB-090B205FF985}" srcOrd="0" destOrd="0" presId="urn:microsoft.com/office/officeart/2005/8/layout/venn3"/>
    <dgm:cxn modelId="{672E4843-59A2-488A-A60E-9C36DCD8EDCA}" type="presOf" srcId="{E314C5F8-C8F8-4D69-A6D4-171F893B3B76}" destId="{EEBE5CE2-AF98-4FA3-8CB0-C2DD173E9982}" srcOrd="0" destOrd="0" presId="urn:microsoft.com/office/officeart/2005/8/layout/venn3"/>
    <dgm:cxn modelId="{9730122C-6EFB-4B59-BE66-6BF61706AC48}" type="presOf" srcId="{15468F7D-644F-4935-A94F-B459B03A932D}" destId="{F5176926-BE50-46BE-9FA1-FC992BB85161}" srcOrd="0" destOrd="0" presId="urn:microsoft.com/office/officeart/2005/8/layout/venn3"/>
    <dgm:cxn modelId="{763AE662-A51B-4FAC-BC00-EC020E2D76C3}" srcId="{15468F7D-644F-4935-A94F-B459B03A932D}" destId="{E314C5F8-C8F8-4D69-A6D4-171F893B3B76}" srcOrd="1" destOrd="0" parTransId="{95BA8018-6411-4506-865A-3DE0EF2288B6}" sibTransId="{D0C0D79F-284C-4D86-8D12-1E48B7AEBFA3}"/>
    <dgm:cxn modelId="{0CB0407A-112D-4381-BA82-032EFF7EEAA6}" srcId="{15468F7D-644F-4935-A94F-B459B03A932D}" destId="{73BBFF75-9815-4D18-B41C-70CE6FAD66BC}" srcOrd="2" destOrd="0" parTransId="{8B41C766-7E24-40AB-81B1-137C244DE804}" sibTransId="{99F8F376-062A-4015-87C2-63EC39CDDF45}"/>
    <dgm:cxn modelId="{32AA9A54-27A5-4F89-8933-0895666F1EC8}" srcId="{15468F7D-644F-4935-A94F-B459B03A932D}" destId="{374BED99-D913-4038-AD9B-085F2781D8A0}" srcOrd="0" destOrd="0" parTransId="{25409C62-E5AF-4E4E-88BC-2134E6D8B3F8}" sibTransId="{D517F5C7-138D-45A0-9E52-FF57ED06C074}"/>
    <dgm:cxn modelId="{649F1833-A526-4F84-A050-5EBED7D079E9}" type="presOf" srcId="{73BBFF75-9815-4D18-B41C-70CE6FAD66BC}" destId="{537528B3-F487-4FBC-9CB5-99B3FDE1CD3A}" srcOrd="0" destOrd="0" presId="urn:microsoft.com/office/officeart/2005/8/layout/venn3"/>
    <dgm:cxn modelId="{6DDD9E41-B3B3-4399-A49F-ED2C49277017}" type="presParOf" srcId="{F5176926-BE50-46BE-9FA1-FC992BB85161}" destId="{3AF0273B-14A5-43DB-A7BB-090B205FF985}" srcOrd="0" destOrd="0" presId="urn:microsoft.com/office/officeart/2005/8/layout/venn3"/>
    <dgm:cxn modelId="{774BB2BF-F115-4C85-8265-62C4E209B2D1}" type="presParOf" srcId="{F5176926-BE50-46BE-9FA1-FC992BB85161}" destId="{F7D11956-C2F3-47CC-9FB6-6BDEFD9F1B45}" srcOrd="1" destOrd="0" presId="urn:microsoft.com/office/officeart/2005/8/layout/venn3"/>
    <dgm:cxn modelId="{6F44916E-B1CD-4EB3-A198-42525B1C2F87}" type="presParOf" srcId="{F5176926-BE50-46BE-9FA1-FC992BB85161}" destId="{EEBE5CE2-AF98-4FA3-8CB0-C2DD173E9982}" srcOrd="2" destOrd="0" presId="urn:microsoft.com/office/officeart/2005/8/layout/venn3"/>
    <dgm:cxn modelId="{1EC86AA5-C4F1-4C8B-8B5B-C7BC4F02F780}" type="presParOf" srcId="{F5176926-BE50-46BE-9FA1-FC992BB85161}" destId="{999672BF-9455-4304-940D-4D9A63C566BF}" srcOrd="3" destOrd="0" presId="urn:microsoft.com/office/officeart/2005/8/layout/venn3"/>
    <dgm:cxn modelId="{CD78D991-91EA-4E92-A245-07FF707CB2E5}" type="presParOf" srcId="{F5176926-BE50-46BE-9FA1-FC992BB85161}" destId="{537528B3-F487-4FBC-9CB5-99B3FDE1CD3A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8E2533F-266D-43CE-83F5-79AB319D67F2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485830-6B69-440B-8A29-0AF4F816B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7DB75A-31A8-4086-BA20-54A38942A0D7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6125"/>
            <a:ext cx="52720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556A03-6F8F-4D32-942F-1C40DC5E0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9113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1400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2100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4388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79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16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2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87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</a:pPr>
            <a:r>
              <a:rPr lang="ru-RU" sz="1200" smtClean="0"/>
              <a:t>                                                                              </a:t>
            </a:r>
          </a:p>
          <a:p>
            <a:pPr defTabSz="914400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B591C5-F03A-45D1-A802-E84081F9300C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rrowheads="1" noTextEdit="1"/>
          </p:cNvSpPr>
          <p:nvPr>
            <p:ph type="sldImg"/>
          </p:nvPr>
        </p:nvSpPr>
        <p:spPr bwMode="auto">
          <a:xfrm>
            <a:off x="933450" y="755650"/>
            <a:ext cx="4938713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24400"/>
            <a:ext cx="5445125" cy="44751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5FF7D-ECFC-4218-90C9-92BD66F3B06C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9E90F-DF83-4B5B-B6CC-559A5F098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1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101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CE980-E2A6-46C3-9AB1-83847E612482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E416F-0EA9-45C6-915C-56469F0F8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AF196-6F43-42F4-AA08-DFC0D5DD4EF7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90ABD-2148-4626-A077-67AE363F1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DD46D-05A1-4FFA-BB4B-A6DA50FB29B5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F50A2-12E8-4BD8-817E-F4C80630E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2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6D30D-9533-47A3-B59E-A204D95BF9E1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707B3-5AEE-402B-8C3E-564853FE4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1436" indent="0">
              <a:buNone/>
              <a:defRPr sz="3200"/>
            </a:lvl2pPr>
            <a:lvl3pPr marL="1042872" indent="0">
              <a:buNone/>
              <a:defRPr sz="2700"/>
            </a:lvl3pPr>
            <a:lvl4pPr marL="1564308" indent="0">
              <a:buNone/>
              <a:defRPr sz="2300"/>
            </a:lvl4pPr>
            <a:lvl5pPr marL="2085744" indent="0">
              <a:buNone/>
              <a:defRPr sz="2300"/>
            </a:lvl5pPr>
            <a:lvl6pPr marL="2607179" indent="0">
              <a:buNone/>
              <a:defRPr sz="2300"/>
            </a:lvl6pPr>
            <a:lvl7pPr marL="3128616" indent="0">
              <a:buNone/>
              <a:defRPr sz="2300"/>
            </a:lvl7pPr>
            <a:lvl8pPr marL="3650052" indent="0">
              <a:buNone/>
              <a:defRPr sz="2300"/>
            </a:lvl8pPr>
            <a:lvl9pPr marL="4171487" indent="0">
              <a:buNone/>
              <a:defRPr sz="23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70C8B-5301-4F90-9AF3-0A994DB9ABAC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700F7-80F3-4B4E-9197-1DA465299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FA58E-3C58-49E5-8805-4351A183C7B3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E79C0-5BA3-46A3-83DB-82E62C1A0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3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3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67D4D-6C0D-4793-95B6-A18B79A3BBAF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4ECFD-728B-43F1-B104-00C2D68C8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 bwMode="auto">
          <a:xfrm>
            <a:off x="1025525" y="-34925"/>
            <a:ext cx="11525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981" tIns="35994" rIns="107981" bIns="35994" anchor="ctr">
            <a:spAutoFit/>
          </a:bodyPr>
          <a:lstStyle>
            <a:defPPr>
              <a:defRPr lang="ru-RU"/>
            </a:defPPr>
            <a:lvl1pPr defTabSz="912652" eaLnBrk="0" hangingPunct="0">
              <a:lnSpc>
                <a:spcPct val="100000"/>
              </a:lnSpc>
              <a:defRPr sz="4800">
                <a:solidFill>
                  <a:schemeClr val="bg1"/>
                </a:solidFill>
                <a:latin typeface="PT Sans Narrow" pitchFamily="34" charset="-52"/>
                <a:cs typeface="Segoe UI" pitchFamily="34" charset="0"/>
              </a:defRPr>
            </a:lvl1pPr>
            <a:lvl2pPr algn="ctr" eaLnBrk="0" hangingPunct="0">
              <a:defRPr sz="5000">
                <a:latin typeface="Calibri" pitchFamily="34" charset="0"/>
              </a:defRPr>
            </a:lvl2pPr>
            <a:lvl3pPr algn="ctr" eaLnBrk="0" hangingPunct="0">
              <a:defRPr sz="5000">
                <a:latin typeface="Calibri" pitchFamily="34" charset="0"/>
              </a:defRPr>
            </a:lvl3pPr>
            <a:lvl4pPr algn="ctr" eaLnBrk="0" hangingPunct="0">
              <a:defRPr sz="5000">
                <a:latin typeface="Calibri" pitchFamily="34" charset="0"/>
              </a:defRPr>
            </a:lvl4pPr>
            <a:lvl5pPr algn="ctr" eaLnBrk="0" hangingPunct="0">
              <a:defRPr sz="5000">
                <a:latin typeface="Calibri" pitchFamily="34" charset="0"/>
              </a:defRPr>
            </a:lvl5pPr>
            <a:lvl6pPr marL="521528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6pPr>
            <a:lvl7pPr marL="1043056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7pPr>
            <a:lvl8pPr marL="1564584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8pPr>
            <a:lvl9pPr marL="2086112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cap="all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Портал</a:t>
            </a:r>
            <a:r>
              <a:rPr lang="en-US" sz="2100" cap="all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cap="all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фермера</a:t>
            </a:r>
            <a:endParaRPr lang="ru-RU" sz="2100" cap="all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  <p:sp>
        <p:nvSpPr>
          <p:cNvPr id="3" name="Овал 6"/>
          <p:cNvSpPr/>
          <p:nvPr userDrawn="1"/>
        </p:nvSpPr>
        <p:spPr>
          <a:xfrm>
            <a:off x="234950" y="252413"/>
            <a:ext cx="771525" cy="7715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104287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401638" y="419100"/>
            <a:ext cx="436562" cy="398463"/>
          </a:xfrm>
          <a:custGeom>
            <a:avLst/>
            <a:gdLst>
              <a:gd name="T0" fmla="*/ 526 w 558"/>
              <a:gd name="T1" fmla="*/ 459 h 510"/>
              <a:gd name="T2" fmla="*/ 469 w 558"/>
              <a:gd name="T3" fmla="*/ 493 h 510"/>
              <a:gd name="T4" fmla="*/ 404 w 558"/>
              <a:gd name="T5" fmla="*/ 510 h 510"/>
              <a:gd name="T6" fmla="*/ 327 w 558"/>
              <a:gd name="T7" fmla="*/ 478 h 510"/>
              <a:gd name="T8" fmla="*/ 293 w 558"/>
              <a:gd name="T9" fmla="*/ 421 h 510"/>
              <a:gd name="T10" fmla="*/ 276 w 558"/>
              <a:gd name="T11" fmla="*/ 356 h 510"/>
              <a:gd name="T12" fmla="*/ 308 w 558"/>
              <a:gd name="T13" fmla="*/ 279 h 510"/>
              <a:gd name="T14" fmla="*/ 366 w 558"/>
              <a:gd name="T15" fmla="*/ 244 h 510"/>
              <a:gd name="T16" fmla="*/ 430 w 558"/>
              <a:gd name="T17" fmla="*/ 228 h 510"/>
              <a:gd name="T18" fmla="*/ 507 w 558"/>
              <a:gd name="T19" fmla="*/ 260 h 510"/>
              <a:gd name="T20" fmla="*/ 542 w 558"/>
              <a:gd name="T21" fmla="*/ 318 h 510"/>
              <a:gd name="T22" fmla="*/ 558 w 558"/>
              <a:gd name="T23" fmla="*/ 382 h 510"/>
              <a:gd name="T24" fmla="*/ 417 w 558"/>
              <a:gd name="T25" fmla="*/ 281 h 510"/>
              <a:gd name="T26" fmla="*/ 417 w 558"/>
              <a:gd name="T27" fmla="*/ 457 h 510"/>
              <a:gd name="T28" fmla="*/ 417 w 558"/>
              <a:gd name="T29" fmla="*/ 281 h 510"/>
              <a:gd name="T30" fmla="*/ 369 w 558"/>
              <a:gd name="T31" fmla="*/ 369 h 510"/>
              <a:gd name="T32" fmla="*/ 466 w 558"/>
              <a:gd name="T33" fmla="*/ 369 h 510"/>
              <a:gd name="T34" fmla="*/ 471 w 558"/>
              <a:gd name="T35" fmla="*/ 217 h 510"/>
              <a:gd name="T36" fmla="*/ 399 w 558"/>
              <a:gd name="T37" fmla="*/ 198 h 510"/>
              <a:gd name="T38" fmla="*/ 312 w 558"/>
              <a:gd name="T39" fmla="*/ 234 h 510"/>
              <a:gd name="T40" fmla="*/ 274 w 558"/>
              <a:gd name="T41" fmla="*/ 299 h 510"/>
              <a:gd name="T42" fmla="*/ 255 w 558"/>
              <a:gd name="T43" fmla="*/ 369 h 510"/>
              <a:gd name="T44" fmla="*/ 102 w 558"/>
              <a:gd name="T45" fmla="*/ 330 h 510"/>
              <a:gd name="T46" fmla="*/ 0 w 558"/>
              <a:gd name="T47" fmla="*/ 339 h 510"/>
              <a:gd name="T48" fmla="*/ 30 w 558"/>
              <a:gd name="T49" fmla="*/ 209 h 510"/>
              <a:gd name="T50" fmla="*/ 268 w 558"/>
              <a:gd name="T51" fmla="*/ 52 h 510"/>
              <a:gd name="T52" fmla="*/ 472 w 558"/>
              <a:gd name="T53" fmla="*/ 0 h 510"/>
              <a:gd name="T54" fmla="*/ 524 w 558"/>
              <a:gd name="T55" fmla="*/ 243 h 510"/>
              <a:gd name="T56" fmla="*/ 471 w 558"/>
              <a:gd name="T57" fmla="*/ 217 h 510"/>
              <a:gd name="T58" fmla="*/ 444 w 558"/>
              <a:gd name="T59" fmla="*/ 34 h 510"/>
              <a:gd name="T60" fmla="*/ 309 w 558"/>
              <a:gd name="T61" fmla="*/ 69 h 510"/>
              <a:gd name="T62" fmla="*/ 479 w 558"/>
              <a:gd name="T63" fmla="*/ 173 h 510"/>
              <a:gd name="T64" fmla="*/ 104 w 558"/>
              <a:gd name="T65" fmla="*/ 345 h 510"/>
              <a:gd name="T66" fmla="*/ 104 w 558"/>
              <a:gd name="T67" fmla="*/ 510 h 510"/>
              <a:gd name="T68" fmla="*/ 104 w 558"/>
              <a:gd name="T69" fmla="*/ 345 h 510"/>
              <a:gd name="T70" fmla="*/ 143 w 558"/>
              <a:gd name="T71" fmla="*/ 428 h 510"/>
              <a:gd name="T72" fmla="*/ 65 w 558"/>
              <a:gd name="T73" fmla="*/ 428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58" h="510">
                <a:moveTo>
                  <a:pt x="542" y="420"/>
                </a:moveTo>
                <a:cubicBezTo>
                  <a:pt x="542" y="435"/>
                  <a:pt x="537" y="449"/>
                  <a:pt x="526" y="459"/>
                </a:cubicBezTo>
                <a:cubicBezTo>
                  <a:pt x="507" y="478"/>
                  <a:pt x="507" y="478"/>
                  <a:pt x="507" y="478"/>
                </a:cubicBezTo>
                <a:cubicBezTo>
                  <a:pt x="497" y="488"/>
                  <a:pt x="483" y="494"/>
                  <a:pt x="469" y="493"/>
                </a:cubicBezTo>
                <a:cubicBezTo>
                  <a:pt x="459" y="504"/>
                  <a:pt x="445" y="510"/>
                  <a:pt x="430" y="510"/>
                </a:cubicBezTo>
                <a:cubicBezTo>
                  <a:pt x="404" y="510"/>
                  <a:pt x="404" y="510"/>
                  <a:pt x="404" y="510"/>
                </a:cubicBezTo>
                <a:cubicBezTo>
                  <a:pt x="389" y="510"/>
                  <a:pt x="375" y="504"/>
                  <a:pt x="366" y="493"/>
                </a:cubicBezTo>
                <a:cubicBezTo>
                  <a:pt x="351" y="494"/>
                  <a:pt x="337" y="488"/>
                  <a:pt x="327" y="478"/>
                </a:cubicBezTo>
                <a:cubicBezTo>
                  <a:pt x="308" y="459"/>
                  <a:pt x="308" y="459"/>
                  <a:pt x="308" y="459"/>
                </a:cubicBezTo>
                <a:cubicBezTo>
                  <a:pt x="298" y="449"/>
                  <a:pt x="293" y="435"/>
                  <a:pt x="293" y="421"/>
                </a:cubicBezTo>
                <a:cubicBezTo>
                  <a:pt x="283" y="411"/>
                  <a:pt x="276" y="397"/>
                  <a:pt x="276" y="382"/>
                </a:cubicBezTo>
                <a:cubicBezTo>
                  <a:pt x="276" y="356"/>
                  <a:pt x="276" y="356"/>
                  <a:pt x="276" y="356"/>
                </a:cubicBezTo>
                <a:cubicBezTo>
                  <a:pt x="276" y="341"/>
                  <a:pt x="283" y="327"/>
                  <a:pt x="293" y="317"/>
                </a:cubicBezTo>
                <a:cubicBezTo>
                  <a:pt x="293" y="303"/>
                  <a:pt x="298" y="289"/>
                  <a:pt x="308" y="279"/>
                </a:cubicBezTo>
                <a:cubicBezTo>
                  <a:pt x="327" y="260"/>
                  <a:pt x="327" y="260"/>
                  <a:pt x="327" y="260"/>
                </a:cubicBezTo>
                <a:cubicBezTo>
                  <a:pt x="337" y="250"/>
                  <a:pt x="351" y="244"/>
                  <a:pt x="366" y="244"/>
                </a:cubicBezTo>
                <a:cubicBezTo>
                  <a:pt x="375" y="234"/>
                  <a:pt x="389" y="228"/>
                  <a:pt x="404" y="228"/>
                </a:cubicBezTo>
                <a:cubicBezTo>
                  <a:pt x="430" y="228"/>
                  <a:pt x="430" y="228"/>
                  <a:pt x="430" y="228"/>
                </a:cubicBezTo>
                <a:cubicBezTo>
                  <a:pt x="445" y="228"/>
                  <a:pt x="459" y="234"/>
                  <a:pt x="469" y="244"/>
                </a:cubicBezTo>
                <a:cubicBezTo>
                  <a:pt x="483" y="244"/>
                  <a:pt x="497" y="250"/>
                  <a:pt x="507" y="260"/>
                </a:cubicBezTo>
                <a:cubicBezTo>
                  <a:pt x="526" y="279"/>
                  <a:pt x="526" y="279"/>
                  <a:pt x="526" y="279"/>
                </a:cubicBezTo>
                <a:cubicBezTo>
                  <a:pt x="537" y="289"/>
                  <a:pt x="542" y="303"/>
                  <a:pt x="542" y="318"/>
                </a:cubicBezTo>
                <a:cubicBezTo>
                  <a:pt x="552" y="327"/>
                  <a:pt x="558" y="341"/>
                  <a:pt x="558" y="356"/>
                </a:cubicBezTo>
                <a:cubicBezTo>
                  <a:pt x="558" y="382"/>
                  <a:pt x="558" y="382"/>
                  <a:pt x="558" y="382"/>
                </a:cubicBezTo>
                <a:cubicBezTo>
                  <a:pt x="558" y="397"/>
                  <a:pt x="552" y="411"/>
                  <a:pt x="542" y="420"/>
                </a:cubicBezTo>
                <a:close/>
                <a:moveTo>
                  <a:pt x="417" y="281"/>
                </a:moveTo>
                <a:cubicBezTo>
                  <a:pt x="369" y="281"/>
                  <a:pt x="329" y="320"/>
                  <a:pt x="329" y="369"/>
                </a:cubicBezTo>
                <a:cubicBezTo>
                  <a:pt x="329" y="418"/>
                  <a:pt x="369" y="457"/>
                  <a:pt x="417" y="457"/>
                </a:cubicBezTo>
                <a:cubicBezTo>
                  <a:pt x="466" y="457"/>
                  <a:pt x="505" y="418"/>
                  <a:pt x="505" y="369"/>
                </a:cubicBezTo>
                <a:cubicBezTo>
                  <a:pt x="505" y="320"/>
                  <a:pt x="466" y="281"/>
                  <a:pt x="417" y="281"/>
                </a:cubicBezTo>
                <a:close/>
                <a:moveTo>
                  <a:pt x="417" y="418"/>
                </a:moveTo>
                <a:cubicBezTo>
                  <a:pt x="390" y="418"/>
                  <a:pt x="369" y="396"/>
                  <a:pt x="369" y="369"/>
                </a:cubicBezTo>
                <a:cubicBezTo>
                  <a:pt x="369" y="342"/>
                  <a:pt x="390" y="320"/>
                  <a:pt x="417" y="320"/>
                </a:cubicBezTo>
                <a:cubicBezTo>
                  <a:pt x="444" y="320"/>
                  <a:pt x="466" y="342"/>
                  <a:pt x="466" y="369"/>
                </a:cubicBezTo>
                <a:cubicBezTo>
                  <a:pt x="466" y="396"/>
                  <a:pt x="444" y="418"/>
                  <a:pt x="417" y="418"/>
                </a:cubicBezTo>
                <a:close/>
                <a:moveTo>
                  <a:pt x="471" y="217"/>
                </a:moveTo>
                <a:cubicBezTo>
                  <a:pt x="461" y="205"/>
                  <a:pt x="445" y="198"/>
                  <a:pt x="428" y="198"/>
                </a:cubicBezTo>
                <a:cubicBezTo>
                  <a:pt x="399" y="198"/>
                  <a:pt x="399" y="198"/>
                  <a:pt x="399" y="198"/>
                </a:cubicBezTo>
                <a:cubicBezTo>
                  <a:pt x="382" y="198"/>
                  <a:pt x="366" y="205"/>
                  <a:pt x="356" y="217"/>
                </a:cubicBezTo>
                <a:cubicBezTo>
                  <a:pt x="339" y="217"/>
                  <a:pt x="324" y="223"/>
                  <a:pt x="312" y="234"/>
                </a:cubicBezTo>
                <a:cubicBezTo>
                  <a:pt x="291" y="255"/>
                  <a:pt x="291" y="255"/>
                  <a:pt x="291" y="255"/>
                </a:cubicBezTo>
                <a:cubicBezTo>
                  <a:pt x="280" y="267"/>
                  <a:pt x="274" y="283"/>
                  <a:pt x="274" y="299"/>
                </a:cubicBezTo>
                <a:cubicBezTo>
                  <a:pt x="262" y="310"/>
                  <a:pt x="255" y="325"/>
                  <a:pt x="255" y="342"/>
                </a:cubicBezTo>
                <a:cubicBezTo>
                  <a:pt x="255" y="369"/>
                  <a:pt x="255" y="369"/>
                  <a:pt x="255" y="369"/>
                </a:cubicBezTo>
                <a:cubicBezTo>
                  <a:pt x="179" y="369"/>
                  <a:pt x="179" y="369"/>
                  <a:pt x="179" y="369"/>
                </a:cubicBezTo>
                <a:cubicBezTo>
                  <a:pt x="162" y="345"/>
                  <a:pt x="134" y="330"/>
                  <a:pt x="102" y="330"/>
                </a:cubicBezTo>
                <a:cubicBezTo>
                  <a:pt x="72" y="330"/>
                  <a:pt x="45" y="344"/>
                  <a:pt x="27" y="366"/>
                </a:cubicBezTo>
                <a:cubicBezTo>
                  <a:pt x="13" y="361"/>
                  <a:pt x="0" y="351"/>
                  <a:pt x="0" y="339"/>
                </a:cubicBezTo>
                <a:cubicBezTo>
                  <a:pt x="0" y="239"/>
                  <a:pt x="0" y="239"/>
                  <a:pt x="0" y="239"/>
                </a:cubicBezTo>
                <a:cubicBezTo>
                  <a:pt x="0" y="223"/>
                  <a:pt x="13" y="209"/>
                  <a:pt x="30" y="209"/>
                </a:cubicBezTo>
                <a:cubicBezTo>
                  <a:pt x="202" y="209"/>
                  <a:pt x="202" y="209"/>
                  <a:pt x="202" y="209"/>
                </a:cubicBezTo>
                <a:cubicBezTo>
                  <a:pt x="268" y="52"/>
                  <a:pt x="268" y="52"/>
                  <a:pt x="268" y="52"/>
                </a:cubicBezTo>
                <a:cubicBezTo>
                  <a:pt x="281" y="22"/>
                  <a:pt x="299" y="0"/>
                  <a:pt x="328" y="0"/>
                </a:cubicBezTo>
                <a:cubicBezTo>
                  <a:pt x="472" y="0"/>
                  <a:pt x="472" y="0"/>
                  <a:pt x="472" y="0"/>
                </a:cubicBezTo>
                <a:cubicBezTo>
                  <a:pt x="500" y="0"/>
                  <a:pt x="524" y="23"/>
                  <a:pt x="524" y="52"/>
                </a:cubicBezTo>
                <a:cubicBezTo>
                  <a:pt x="524" y="243"/>
                  <a:pt x="524" y="243"/>
                  <a:pt x="524" y="243"/>
                </a:cubicBezTo>
                <a:cubicBezTo>
                  <a:pt x="515" y="234"/>
                  <a:pt x="515" y="234"/>
                  <a:pt x="515" y="234"/>
                </a:cubicBezTo>
                <a:cubicBezTo>
                  <a:pt x="503" y="223"/>
                  <a:pt x="488" y="217"/>
                  <a:pt x="471" y="217"/>
                </a:cubicBezTo>
                <a:close/>
                <a:moveTo>
                  <a:pt x="479" y="69"/>
                </a:moveTo>
                <a:cubicBezTo>
                  <a:pt x="479" y="50"/>
                  <a:pt x="463" y="34"/>
                  <a:pt x="444" y="34"/>
                </a:cubicBezTo>
                <a:cubicBezTo>
                  <a:pt x="349" y="34"/>
                  <a:pt x="349" y="34"/>
                  <a:pt x="349" y="34"/>
                </a:cubicBezTo>
                <a:cubicBezTo>
                  <a:pt x="330" y="34"/>
                  <a:pt x="318" y="49"/>
                  <a:pt x="309" y="69"/>
                </a:cubicBezTo>
                <a:cubicBezTo>
                  <a:pt x="265" y="174"/>
                  <a:pt x="265" y="174"/>
                  <a:pt x="265" y="174"/>
                </a:cubicBezTo>
                <a:cubicBezTo>
                  <a:pt x="479" y="173"/>
                  <a:pt x="479" y="173"/>
                  <a:pt x="479" y="173"/>
                </a:cubicBezTo>
                <a:lnTo>
                  <a:pt x="479" y="69"/>
                </a:lnTo>
                <a:close/>
                <a:moveTo>
                  <a:pt x="104" y="345"/>
                </a:moveTo>
                <a:cubicBezTo>
                  <a:pt x="149" y="345"/>
                  <a:pt x="186" y="382"/>
                  <a:pt x="186" y="428"/>
                </a:cubicBezTo>
                <a:cubicBezTo>
                  <a:pt x="186" y="473"/>
                  <a:pt x="149" y="510"/>
                  <a:pt x="104" y="510"/>
                </a:cubicBezTo>
                <a:cubicBezTo>
                  <a:pt x="58" y="510"/>
                  <a:pt x="21" y="473"/>
                  <a:pt x="21" y="428"/>
                </a:cubicBezTo>
                <a:cubicBezTo>
                  <a:pt x="21" y="382"/>
                  <a:pt x="58" y="345"/>
                  <a:pt x="104" y="345"/>
                </a:cubicBezTo>
                <a:close/>
                <a:moveTo>
                  <a:pt x="104" y="467"/>
                </a:moveTo>
                <a:cubicBezTo>
                  <a:pt x="125" y="467"/>
                  <a:pt x="143" y="449"/>
                  <a:pt x="143" y="428"/>
                </a:cubicBezTo>
                <a:cubicBezTo>
                  <a:pt x="143" y="406"/>
                  <a:pt x="125" y="389"/>
                  <a:pt x="104" y="389"/>
                </a:cubicBezTo>
                <a:cubicBezTo>
                  <a:pt x="82" y="389"/>
                  <a:pt x="65" y="406"/>
                  <a:pt x="65" y="428"/>
                </a:cubicBezTo>
                <a:cubicBezTo>
                  <a:pt x="65" y="449"/>
                  <a:pt x="82" y="467"/>
                  <a:pt x="104" y="4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4" tIns="45712" rIns="91424" bIns="45712"/>
          <a:lstStyle/>
          <a:p>
            <a:pPr defTabSz="104287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5" name="Прямоугольник 12"/>
          <p:cNvSpPr/>
          <p:nvPr userDrawn="1"/>
        </p:nvSpPr>
        <p:spPr>
          <a:xfrm>
            <a:off x="0" y="7308850"/>
            <a:ext cx="10693400" cy="2524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104287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 bwMode="auto">
          <a:xfrm>
            <a:off x="1025525" y="-34925"/>
            <a:ext cx="11525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981" tIns="35994" rIns="107981" bIns="35994" anchor="ctr">
            <a:spAutoFit/>
          </a:bodyPr>
          <a:lstStyle>
            <a:defPPr>
              <a:defRPr lang="ru-RU"/>
            </a:defPPr>
            <a:lvl1pPr defTabSz="912652" eaLnBrk="0" hangingPunct="0">
              <a:lnSpc>
                <a:spcPct val="100000"/>
              </a:lnSpc>
              <a:defRPr sz="4800">
                <a:solidFill>
                  <a:schemeClr val="bg1"/>
                </a:solidFill>
                <a:latin typeface="PT Sans Narrow" pitchFamily="34" charset="-52"/>
                <a:cs typeface="Segoe UI" pitchFamily="34" charset="0"/>
              </a:defRPr>
            </a:lvl1pPr>
            <a:lvl2pPr algn="ctr" eaLnBrk="0" hangingPunct="0">
              <a:defRPr sz="5000">
                <a:latin typeface="Calibri" pitchFamily="34" charset="0"/>
              </a:defRPr>
            </a:lvl2pPr>
            <a:lvl3pPr algn="ctr" eaLnBrk="0" hangingPunct="0">
              <a:defRPr sz="5000">
                <a:latin typeface="Calibri" pitchFamily="34" charset="0"/>
              </a:defRPr>
            </a:lvl3pPr>
            <a:lvl4pPr algn="ctr" eaLnBrk="0" hangingPunct="0">
              <a:defRPr sz="5000">
                <a:latin typeface="Calibri" pitchFamily="34" charset="0"/>
              </a:defRPr>
            </a:lvl4pPr>
            <a:lvl5pPr algn="ctr" eaLnBrk="0" hangingPunct="0">
              <a:defRPr sz="5000">
                <a:latin typeface="Calibri" pitchFamily="34" charset="0"/>
              </a:defRPr>
            </a:lvl5pPr>
            <a:lvl6pPr marL="521528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6pPr>
            <a:lvl7pPr marL="1043056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7pPr>
            <a:lvl8pPr marL="1564584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8pPr>
            <a:lvl9pPr marL="2086112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cap="all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Портал</a:t>
            </a:r>
            <a:r>
              <a:rPr lang="en-US" sz="2100" cap="all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cap="all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фермера</a:t>
            </a:r>
            <a:endParaRPr lang="ru-RU" sz="2100" cap="all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  <p:sp>
        <p:nvSpPr>
          <p:cNvPr id="3" name="Овал 6"/>
          <p:cNvSpPr/>
          <p:nvPr userDrawn="1"/>
        </p:nvSpPr>
        <p:spPr>
          <a:xfrm>
            <a:off x="234950" y="252413"/>
            <a:ext cx="771525" cy="7715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104287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401638" y="419100"/>
            <a:ext cx="436562" cy="398463"/>
          </a:xfrm>
          <a:custGeom>
            <a:avLst/>
            <a:gdLst>
              <a:gd name="T0" fmla="*/ 526 w 558"/>
              <a:gd name="T1" fmla="*/ 459 h 510"/>
              <a:gd name="T2" fmla="*/ 469 w 558"/>
              <a:gd name="T3" fmla="*/ 493 h 510"/>
              <a:gd name="T4" fmla="*/ 404 w 558"/>
              <a:gd name="T5" fmla="*/ 510 h 510"/>
              <a:gd name="T6" fmla="*/ 327 w 558"/>
              <a:gd name="T7" fmla="*/ 478 h 510"/>
              <a:gd name="T8" fmla="*/ 293 w 558"/>
              <a:gd name="T9" fmla="*/ 421 h 510"/>
              <a:gd name="T10" fmla="*/ 276 w 558"/>
              <a:gd name="T11" fmla="*/ 356 h 510"/>
              <a:gd name="T12" fmla="*/ 308 w 558"/>
              <a:gd name="T13" fmla="*/ 279 h 510"/>
              <a:gd name="T14" fmla="*/ 366 w 558"/>
              <a:gd name="T15" fmla="*/ 244 h 510"/>
              <a:gd name="T16" fmla="*/ 430 w 558"/>
              <a:gd name="T17" fmla="*/ 228 h 510"/>
              <a:gd name="T18" fmla="*/ 507 w 558"/>
              <a:gd name="T19" fmla="*/ 260 h 510"/>
              <a:gd name="T20" fmla="*/ 542 w 558"/>
              <a:gd name="T21" fmla="*/ 318 h 510"/>
              <a:gd name="T22" fmla="*/ 558 w 558"/>
              <a:gd name="T23" fmla="*/ 382 h 510"/>
              <a:gd name="T24" fmla="*/ 417 w 558"/>
              <a:gd name="T25" fmla="*/ 281 h 510"/>
              <a:gd name="T26" fmla="*/ 417 w 558"/>
              <a:gd name="T27" fmla="*/ 457 h 510"/>
              <a:gd name="T28" fmla="*/ 417 w 558"/>
              <a:gd name="T29" fmla="*/ 281 h 510"/>
              <a:gd name="T30" fmla="*/ 369 w 558"/>
              <a:gd name="T31" fmla="*/ 369 h 510"/>
              <a:gd name="T32" fmla="*/ 466 w 558"/>
              <a:gd name="T33" fmla="*/ 369 h 510"/>
              <a:gd name="T34" fmla="*/ 471 w 558"/>
              <a:gd name="T35" fmla="*/ 217 h 510"/>
              <a:gd name="T36" fmla="*/ 399 w 558"/>
              <a:gd name="T37" fmla="*/ 198 h 510"/>
              <a:gd name="T38" fmla="*/ 312 w 558"/>
              <a:gd name="T39" fmla="*/ 234 h 510"/>
              <a:gd name="T40" fmla="*/ 274 w 558"/>
              <a:gd name="T41" fmla="*/ 299 h 510"/>
              <a:gd name="T42" fmla="*/ 255 w 558"/>
              <a:gd name="T43" fmla="*/ 369 h 510"/>
              <a:gd name="T44" fmla="*/ 102 w 558"/>
              <a:gd name="T45" fmla="*/ 330 h 510"/>
              <a:gd name="T46" fmla="*/ 0 w 558"/>
              <a:gd name="T47" fmla="*/ 339 h 510"/>
              <a:gd name="T48" fmla="*/ 30 w 558"/>
              <a:gd name="T49" fmla="*/ 209 h 510"/>
              <a:gd name="T50" fmla="*/ 268 w 558"/>
              <a:gd name="T51" fmla="*/ 52 h 510"/>
              <a:gd name="T52" fmla="*/ 472 w 558"/>
              <a:gd name="T53" fmla="*/ 0 h 510"/>
              <a:gd name="T54" fmla="*/ 524 w 558"/>
              <a:gd name="T55" fmla="*/ 243 h 510"/>
              <a:gd name="T56" fmla="*/ 471 w 558"/>
              <a:gd name="T57" fmla="*/ 217 h 510"/>
              <a:gd name="T58" fmla="*/ 444 w 558"/>
              <a:gd name="T59" fmla="*/ 34 h 510"/>
              <a:gd name="T60" fmla="*/ 309 w 558"/>
              <a:gd name="T61" fmla="*/ 69 h 510"/>
              <a:gd name="T62" fmla="*/ 479 w 558"/>
              <a:gd name="T63" fmla="*/ 173 h 510"/>
              <a:gd name="T64" fmla="*/ 104 w 558"/>
              <a:gd name="T65" fmla="*/ 345 h 510"/>
              <a:gd name="T66" fmla="*/ 104 w 558"/>
              <a:gd name="T67" fmla="*/ 510 h 510"/>
              <a:gd name="T68" fmla="*/ 104 w 558"/>
              <a:gd name="T69" fmla="*/ 345 h 510"/>
              <a:gd name="T70" fmla="*/ 143 w 558"/>
              <a:gd name="T71" fmla="*/ 428 h 510"/>
              <a:gd name="T72" fmla="*/ 65 w 558"/>
              <a:gd name="T73" fmla="*/ 428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58" h="510">
                <a:moveTo>
                  <a:pt x="542" y="420"/>
                </a:moveTo>
                <a:cubicBezTo>
                  <a:pt x="542" y="435"/>
                  <a:pt x="537" y="449"/>
                  <a:pt x="526" y="459"/>
                </a:cubicBezTo>
                <a:cubicBezTo>
                  <a:pt x="507" y="478"/>
                  <a:pt x="507" y="478"/>
                  <a:pt x="507" y="478"/>
                </a:cubicBezTo>
                <a:cubicBezTo>
                  <a:pt x="497" y="488"/>
                  <a:pt x="483" y="494"/>
                  <a:pt x="469" y="493"/>
                </a:cubicBezTo>
                <a:cubicBezTo>
                  <a:pt x="459" y="504"/>
                  <a:pt x="445" y="510"/>
                  <a:pt x="430" y="510"/>
                </a:cubicBezTo>
                <a:cubicBezTo>
                  <a:pt x="404" y="510"/>
                  <a:pt x="404" y="510"/>
                  <a:pt x="404" y="510"/>
                </a:cubicBezTo>
                <a:cubicBezTo>
                  <a:pt x="389" y="510"/>
                  <a:pt x="375" y="504"/>
                  <a:pt x="366" y="493"/>
                </a:cubicBezTo>
                <a:cubicBezTo>
                  <a:pt x="351" y="494"/>
                  <a:pt x="337" y="488"/>
                  <a:pt x="327" y="478"/>
                </a:cubicBezTo>
                <a:cubicBezTo>
                  <a:pt x="308" y="459"/>
                  <a:pt x="308" y="459"/>
                  <a:pt x="308" y="459"/>
                </a:cubicBezTo>
                <a:cubicBezTo>
                  <a:pt x="298" y="449"/>
                  <a:pt x="293" y="435"/>
                  <a:pt x="293" y="421"/>
                </a:cubicBezTo>
                <a:cubicBezTo>
                  <a:pt x="283" y="411"/>
                  <a:pt x="276" y="397"/>
                  <a:pt x="276" y="382"/>
                </a:cubicBezTo>
                <a:cubicBezTo>
                  <a:pt x="276" y="356"/>
                  <a:pt x="276" y="356"/>
                  <a:pt x="276" y="356"/>
                </a:cubicBezTo>
                <a:cubicBezTo>
                  <a:pt x="276" y="341"/>
                  <a:pt x="283" y="327"/>
                  <a:pt x="293" y="317"/>
                </a:cubicBezTo>
                <a:cubicBezTo>
                  <a:pt x="293" y="303"/>
                  <a:pt x="298" y="289"/>
                  <a:pt x="308" y="279"/>
                </a:cubicBezTo>
                <a:cubicBezTo>
                  <a:pt x="327" y="260"/>
                  <a:pt x="327" y="260"/>
                  <a:pt x="327" y="260"/>
                </a:cubicBezTo>
                <a:cubicBezTo>
                  <a:pt x="337" y="250"/>
                  <a:pt x="351" y="244"/>
                  <a:pt x="366" y="244"/>
                </a:cubicBezTo>
                <a:cubicBezTo>
                  <a:pt x="375" y="234"/>
                  <a:pt x="389" y="228"/>
                  <a:pt x="404" y="228"/>
                </a:cubicBezTo>
                <a:cubicBezTo>
                  <a:pt x="430" y="228"/>
                  <a:pt x="430" y="228"/>
                  <a:pt x="430" y="228"/>
                </a:cubicBezTo>
                <a:cubicBezTo>
                  <a:pt x="445" y="228"/>
                  <a:pt x="459" y="234"/>
                  <a:pt x="469" y="244"/>
                </a:cubicBezTo>
                <a:cubicBezTo>
                  <a:pt x="483" y="244"/>
                  <a:pt x="497" y="250"/>
                  <a:pt x="507" y="260"/>
                </a:cubicBezTo>
                <a:cubicBezTo>
                  <a:pt x="526" y="279"/>
                  <a:pt x="526" y="279"/>
                  <a:pt x="526" y="279"/>
                </a:cubicBezTo>
                <a:cubicBezTo>
                  <a:pt x="537" y="289"/>
                  <a:pt x="542" y="303"/>
                  <a:pt x="542" y="318"/>
                </a:cubicBezTo>
                <a:cubicBezTo>
                  <a:pt x="552" y="327"/>
                  <a:pt x="558" y="341"/>
                  <a:pt x="558" y="356"/>
                </a:cubicBezTo>
                <a:cubicBezTo>
                  <a:pt x="558" y="382"/>
                  <a:pt x="558" y="382"/>
                  <a:pt x="558" y="382"/>
                </a:cubicBezTo>
                <a:cubicBezTo>
                  <a:pt x="558" y="397"/>
                  <a:pt x="552" y="411"/>
                  <a:pt x="542" y="420"/>
                </a:cubicBezTo>
                <a:close/>
                <a:moveTo>
                  <a:pt x="417" y="281"/>
                </a:moveTo>
                <a:cubicBezTo>
                  <a:pt x="369" y="281"/>
                  <a:pt x="329" y="320"/>
                  <a:pt x="329" y="369"/>
                </a:cubicBezTo>
                <a:cubicBezTo>
                  <a:pt x="329" y="418"/>
                  <a:pt x="369" y="457"/>
                  <a:pt x="417" y="457"/>
                </a:cubicBezTo>
                <a:cubicBezTo>
                  <a:pt x="466" y="457"/>
                  <a:pt x="505" y="418"/>
                  <a:pt x="505" y="369"/>
                </a:cubicBezTo>
                <a:cubicBezTo>
                  <a:pt x="505" y="320"/>
                  <a:pt x="466" y="281"/>
                  <a:pt x="417" y="281"/>
                </a:cubicBezTo>
                <a:close/>
                <a:moveTo>
                  <a:pt x="417" y="418"/>
                </a:moveTo>
                <a:cubicBezTo>
                  <a:pt x="390" y="418"/>
                  <a:pt x="369" y="396"/>
                  <a:pt x="369" y="369"/>
                </a:cubicBezTo>
                <a:cubicBezTo>
                  <a:pt x="369" y="342"/>
                  <a:pt x="390" y="320"/>
                  <a:pt x="417" y="320"/>
                </a:cubicBezTo>
                <a:cubicBezTo>
                  <a:pt x="444" y="320"/>
                  <a:pt x="466" y="342"/>
                  <a:pt x="466" y="369"/>
                </a:cubicBezTo>
                <a:cubicBezTo>
                  <a:pt x="466" y="396"/>
                  <a:pt x="444" y="418"/>
                  <a:pt x="417" y="418"/>
                </a:cubicBezTo>
                <a:close/>
                <a:moveTo>
                  <a:pt x="471" y="217"/>
                </a:moveTo>
                <a:cubicBezTo>
                  <a:pt x="461" y="205"/>
                  <a:pt x="445" y="198"/>
                  <a:pt x="428" y="198"/>
                </a:cubicBezTo>
                <a:cubicBezTo>
                  <a:pt x="399" y="198"/>
                  <a:pt x="399" y="198"/>
                  <a:pt x="399" y="198"/>
                </a:cubicBezTo>
                <a:cubicBezTo>
                  <a:pt x="382" y="198"/>
                  <a:pt x="366" y="205"/>
                  <a:pt x="356" y="217"/>
                </a:cubicBezTo>
                <a:cubicBezTo>
                  <a:pt x="339" y="217"/>
                  <a:pt x="324" y="223"/>
                  <a:pt x="312" y="234"/>
                </a:cubicBezTo>
                <a:cubicBezTo>
                  <a:pt x="291" y="255"/>
                  <a:pt x="291" y="255"/>
                  <a:pt x="291" y="255"/>
                </a:cubicBezTo>
                <a:cubicBezTo>
                  <a:pt x="280" y="267"/>
                  <a:pt x="274" y="283"/>
                  <a:pt x="274" y="299"/>
                </a:cubicBezTo>
                <a:cubicBezTo>
                  <a:pt x="262" y="310"/>
                  <a:pt x="255" y="325"/>
                  <a:pt x="255" y="342"/>
                </a:cubicBezTo>
                <a:cubicBezTo>
                  <a:pt x="255" y="369"/>
                  <a:pt x="255" y="369"/>
                  <a:pt x="255" y="369"/>
                </a:cubicBezTo>
                <a:cubicBezTo>
                  <a:pt x="179" y="369"/>
                  <a:pt x="179" y="369"/>
                  <a:pt x="179" y="369"/>
                </a:cubicBezTo>
                <a:cubicBezTo>
                  <a:pt x="162" y="345"/>
                  <a:pt x="134" y="330"/>
                  <a:pt x="102" y="330"/>
                </a:cubicBezTo>
                <a:cubicBezTo>
                  <a:pt x="72" y="330"/>
                  <a:pt x="45" y="344"/>
                  <a:pt x="27" y="366"/>
                </a:cubicBezTo>
                <a:cubicBezTo>
                  <a:pt x="13" y="361"/>
                  <a:pt x="0" y="351"/>
                  <a:pt x="0" y="339"/>
                </a:cubicBezTo>
                <a:cubicBezTo>
                  <a:pt x="0" y="239"/>
                  <a:pt x="0" y="239"/>
                  <a:pt x="0" y="239"/>
                </a:cubicBezTo>
                <a:cubicBezTo>
                  <a:pt x="0" y="223"/>
                  <a:pt x="13" y="209"/>
                  <a:pt x="30" y="209"/>
                </a:cubicBezTo>
                <a:cubicBezTo>
                  <a:pt x="202" y="209"/>
                  <a:pt x="202" y="209"/>
                  <a:pt x="202" y="209"/>
                </a:cubicBezTo>
                <a:cubicBezTo>
                  <a:pt x="268" y="52"/>
                  <a:pt x="268" y="52"/>
                  <a:pt x="268" y="52"/>
                </a:cubicBezTo>
                <a:cubicBezTo>
                  <a:pt x="281" y="22"/>
                  <a:pt x="299" y="0"/>
                  <a:pt x="328" y="0"/>
                </a:cubicBezTo>
                <a:cubicBezTo>
                  <a:pt x="472" y="0"/>
                  <a:pt x="472" y="0"/>
                  <a:pt x="472" y="0"/>
                </a:cubicBezTo>
                <a:cubicBezTo>
                  <a:pt x="500" y="0"/>
                  <a:pt x="524" y="23"/>
                  <a:pt x="524" y="52"/>
                </a:cubicBezTo>
                <a:cubicBezTo>
                  <a:pt x="524" y="243"/>
                  <a:pt x="524" y="243"/>
                  <a:pt x="524" y="243"/>
                </a:cubicBezTo>
                <a:cubicBezTo>
                  <a:pt x="515" y="234"/>
                  <a:pt x="515" y="234"/>
                  <a:pt x="515" y="234"/>
                </a:cubicBezTo>
                <a:cubicBezTo>
                  <a:pt x="503" y="223"/>
                  <a:pt x="488" y="217"/>
                  <a:pt x="471" y="217"/>
                </a:cubicBezTo>
                <a:close/>
                <a:moveTo>
                  <a:pt x="479" y="69"/>
                </a:moveTo>
                <a:cubicBezTo>
                  <a:pt x="479" y="50"/>
                  <a:pt x="463" y="34"/>
                  <a:pt x="444" y="34"/>
                </a:cubicBezTo>
                <a:cubicBezTo>
                  <a:pt x="349" y="34"/>
                  <a:pt x="349" y="34"/>
                  <a:pt x="349" y="34"/>
                </a:cubicBezTo>
                <a:cubicBezTo>
                  <a:pt x="330" y="34"/>
                  <a:pt x="318" y="49"/>
                  <a:pt x="309" y="69"/>
                </a:cubicBezTo>
                <a:cubicBezTo>
                  <a:pt x="265" y="174"/>
                  <a:pt x="265" y="174"/>
                  <a:pt x="265" y="174"/>
                </a:cubicBezTo>
                <a:cubicBezTo>
                  <a:pt x="479" y="173"/>
                  <a:pt x="479" y="173"/>
                  <a:pt x="479" y="173"/>
                </a:cubicBezTo>
                <a:lnTo>
                  <a:pt x="479" y="69"/>
                </a:lnTo>
                <a:close/>
                <a:moveTo>
                  <a:pt x="104" y="345"/>
                </a:moveTo>
                <a:cubicBezTo>
                  <a:pt x="149" y="345"/>
                  <a:pt x="186" y="382"/>
                  <a:pt x="186" y="428"/>
                </a:cubicBezTo>
                <a:cubicBezTo>
                  <a:pt x="186" y="473"/>
                  <a:pt x="149" y="510"/>
                  <a:pt x="104" y="510"/>
                </a:cubicBezTo>
                <a:cubicBezTo>
                  <a:pt x="58" y="510"/>
                  <a:pt x="21" y="473"/>
                  <a:pt x="21" y="428"/>
                </a:cubicBezTo>
                <a:cubicBezTo>
                  <a:pt x="21" y="382"/>
                  <a:pt x="58" y="345"/>
                  <a:pt x="104" y="345"/>
                </a:cubicBezTo>
                <a:close/>
                <a:moveTo>
                  <a:pt x="104" y="467"/>
                </a:moveTo>
                <a:cubicBezTo>
                  <a:pt x="125" y="467"/>
                  <a:pt x="143" y="449"/>
                  <a:pt x="143" y="428"/>
                </a:cubicBezTo>
                <a:cubicBezTo>
                  <a:pt x="143" y="406"/>
                  <a:pt x="125" y="389"/>
                  <a:pt x="104" y="389"/>
                </a:cubicBezTo>
                <a:cubicBezTo>
                  <a:pt x="82" y="389"/>
                  <a:pt x="65" y="406"/>
                  <a:pt x="65" y="428"/>
                </a:cubicBezTo>
                <a:cubicBezTo>
                  <a:pt x="65" y="449"/>
                  <a:pt x="82" y="467"/>
                  <a:pt x="104" y="4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4" tIns="45712" rIns="91424" bIns="45712"/>
          <a:lstStyle/>
          <a:p>
            <a:pPr defTabSz="104287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 bwMode="auto">
          <a:xfrm>
            <a:off x="1025525" y="-34925"/>
            <a:ext cx="11525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981" tIns="35994" rIns="107981" bIns="35994" anchor="ctr">
            <a:spAutoFit/>
          </a:bodyPr>
          <a:lstStyle>
            <a:defPPr>
              <a:defRPr lang="ru-RU"/>
            </a:defPPr>
            <a:lvl1pPr defTabSz="912652" eaLnBrk="0" hangingPunct="0">
              <a:lnSpc>
                <a:spcPct val="100000"/>
              </a:lnSpc>
              <a:defRPr sz="4800">
                <a:solidFill>
                  <a:schemeClr val="bg1"/>
                </a:solidFill>
                <a:latin typeface="PT Sans Narrow" pitchFamily="34" charset="-52"/>
                <a:cs typeface="Segoe UI" pitchFamily="34" charset="0"/>
              </a:defRPr>
            </a:lvl1pPr>
            <a:lvl2pPr algn="ctr" eaLnBrk="0" hangingPunct="0">
              <a:defRPr sz="5000">
                <a:latin typeface="Calibri" pitchFamily="34" charset="0"/>
              </a:defRPr>
            </a:lvl2pPr>
            <a:lvl3pPr algn="ctr" eaLnBrk="0" hangingPunct="0">
              <a:defRPr sz="5000">
                <a:latin typeface="Calibri" pitchFamily="34" charset="0"/>
              </a:defRPr>
            </a:lvl3pPr>
            <a:lvl4pPr algn="ctr" eaLnBrk="0" hangingPunct="0">
              <a:defRPr sz="5000">
                <a:latin typeface="Calibri" pitchFamily="34" charset="0"/>
              </a:defRPr>
            </a:lvl4pPr>
            <a:lvl5pPr algn="ctr" eaLnBrk="0" hangingPunct="0">
              <a:defRPr sz="5000">
                <a:latin typeface="Calibri" pitchFamily="34" charset="0"/>
              </a:defRPr>
            </a:lvl5pPr>
            <a:lvl6pPr marL="521528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6pPr>
            <a:lvl7pPr marL="1043056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7pPr>
            <a:lvl8pPr marL="1564584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8pPr>
            <a:lvl9pPr marL="2086112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cap="all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Портал</a:t>
            </a:r>
            <a:r>
              <a:rPr lang="en-US" sz="2100" cap="all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cap="all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фермера</a:t>
            </a:r>
            <a:endParaRPr lang="ru-RU" sz="2100" cap="all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3" name="Овал 6"/>
          <p:cNvSpPr/>
          <p:nvPr userDrawn="1"/>
        </p:nvSpPr>
        <p:spPr>
          <a:xfrm>
            <a:off x="234950" y="252413"/>
            <a:ext cx="771525" cy="77152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104287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401638" y="419100"/>
            <a:ext cx="436562" cy="398463"/>
          </a:xfrm>
          <a:custGeom>
            <a:avLst/>
            <a:gdLst>
              <a:gd name="T0" fmla="*/ 526 w 558"/>
              <a:gd name="T1" fmla="*/ 459 h 510"/>
              <a:gd name="T2" fmla="*/ 469 w 558"/>
              <a:gd name="T3" fmla="*/ 493 h 510"/>
              <a:gd name="T4" fmla="*/ 404 w 558"/>
              <a:gd name="T5" fmla="*/ 510 h 510"/>
              <a:gd name="T6" fmla="*/ 327 w 558"/>
              <a:gd name="T7" fmla="*/ 478 h 510"/>
              <a:gd name="T8" fmla="*/ 293 w 558"/>
              <a:gd name="T9" fmla="*/ 421 h 510"/>
              <a:gd name="T10" fmla="*/ 276 w 558"/>
              <a:gd name="T11" fmla="*/ 356 h 510"/>
              <a:gd name="T12" fmla="*/ 308 w 558"/>
              <a:gd name="T13" fmla="*/ 279 h 510"/>
              <a:gd name="T14" fmla="*/ 366 w 558"/>
              <a:gd name="T15" fmla="*/ 244 h 510"/>
              <a:gd name="T16" fmla="*/ 430 w 558"/>
              <a:gd name="T17" fmla="*/ 228 h 510"/>
              <a:gd name="T18" fmla="*/ 507 w 558"/>
              <a:gd name="T19" fmla="*/ 260 h 510"/>
              <a:gd name="T20" fmla="*/ 542 w 558"/>
              <a:gd name="T21" fmla="*/ 318 h 510"/>
              <a:gd name="T22" fmla="*/ 558 w 558"/>
              <a:gd name="T23" fmla="*/ 382 h 510"/>
              <a:gd name="T24" fmla="*/ 417 w 558"/>
              <a:gd name="T25" fmla="*/ 281 h 510"/>
              <a:gd name="T26" fmla="*/ 417 w 558"/>
              <a:gd name="T27" fmla="*/ 457 h 510"/>
              <a:gd name="T28" fmla="*/ 417 w 558"/>
              <a:gd name="T29" fmla="*/ 281 h 510"/>
              <a:gd name="T30" fmla="*/ 369 w 558"/>
              <a:gd name="T31" fmla="*/ 369 h 510"/>
              <a:gd name="T32" fmla="*/ 466 w 558"/>
              <a:gd name="T33" fmla="*/ 369 h 510"/>
              <a:gd name="T34" fmla="*/ 471 w 558"/>
              <a:gd name="T35" fmla="*/ 217 h 510"/>
              <a:gd name="T36" fmla="*/ 399 w 558"/>
              <a:gd name="T37" fmla="*/ 198 h 510"/>
              <a:gd name="T38" fmla="*/ 312 w 558"/>
              <a:gd name="T39" fmla="*/ 234 h 510"/>
              <a:gd name="T40" fmla="*/ 274 w 558"/>
              <a:gd name="T41" fmla="*/ 299 h 510"/>
              <a:gd name="T42" fmla="*/ 255 w 558"/>
              <a:gd name="T43" fmla="*/ 369 h 510"/>
              <a:gd name="T44" fmla="*/ 102 w 558"/>
              <a:gd name="T45" fmla="*/ 330 h 510"/>
              <a:gd name="T46" fmla="*/ 0 w 558"/>
              <a:gd name="T47" fmla="*/ 339 h 510"/>
              <a:gd name="T48" fmla="*/ 30 w 558"/>
              <a:gd name="T49" fmla="*/ 209 h 510"/>
              <a:gd name="T50" fmla="*/ 268 w 558"/>
              <a:gd name="T51" fmla="*/ 52 h 510"/>
              <a:gd name="T52" fmla="*/ 472 w 558"/>
              <a:gd name="T53" fmla="*/ 0 h 510"/>
              <a:gd name="T54" fmla="*/ 524 w 558"/>
              <a:gd name="T55" fmla="*/ 243 h 510"/>
              <a:gd name="T56" fmla="*/ 471 w 558"/>
              <a:gd name="T57" fmla="*/ 217 h 510"/>
              <a:gd name="T58" fmla="*/ 444 w 558"/>
              <a:gd name="T59" fmla="*/ 34 h 510"/>
              <a:gd name="T60" fmla="*/ 309 w 558"/>
              <a:gd name="T61" fmla="*/ 69 h 510"/>
              <a:gd name="T62" fmla="*/ 479 w 558"/>
              <a:gd name="T63" fmla="*/ 173 h 510"/>
              <a:gd name="T64" fmla="*/ 104 w 558"/>
              <a:gd name="T65" fmla="*/ 345 h 510"/>
              <a:gd name="T66" fmla="*/ 104 w 558"/>
              <a:gd name="T67" fmla="*/ 510 h 510"/>
              <a:gd name="T68" fmla="*/ 104 w 558"/>
              <a:gd name="T69" fmla="*/ 345 h 510"/>
              <a:gd name="T70" fmla="*/ 143 w 558"/>
              <a:gd name="T71" fmla="*/ 428 h 510"/>
              <a:gd name="T72" fmla="*/ 65 w 558"/>
              <a:gd name="T73" fmla="*/ 428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58" h="510">
                <a:moveTo>
                  <a:pt x="542" y="420"/>
                </a:moveTo>
                <a:cubicBezTo>
                  <a:pt x="542" y="435"/>
                  <a:pt x="537" y="449"/>
                  <a:pt x="526" y="459"/>
                </a:cubicBezTo>
                <a:cubicBezTo>
                  <a:pt x="507" y="478"/>
                  <a:pt x="507" y="478"/>
                  <a:pt x="507" y="478"/>
                </a:cubicBezTo>
                <a:cubicBezTo>
                  <a:pt x="497" y="488"/>
                  <a:pt x="483" y="494"/>
                  <a:pt x="469" y="493"/>
                </a:cubicBezTo>
                <a:cubicBezTo>
                  <a:pt x="459" y="504"/>
                  <a:pt x="445" y="510"/>
                  <a:pt x="430" y="510"/>
                </a:cubicBezTo>
                <a:cubicBezTo>
                  <a:pt x="404" y="510"/>
                  <a:pt x="404" y="510"/>
                  <a:pt x="404" y="510"/>
                </a:cubicBezTo>
                <a:cubicBezTo>
                  <a:pt x="389" y="510"/>
                  <a:pt x="375" y="504"/>
                  <a:pt x="366" y="493"/>
                </a:cubicBezTo>
                <a:cubicBezTo>
                  <a:pt x="351" y="494"/>
                  <a:pt x="337" y="488"/>
                  <a:pt x="327" y="478"/>
                </a:cubicBezTo>
                <a:cubicBezTo>
                  <a:pt x="308" y="459"/>
                  <a:pt x="308" y="459"/>
                  <a:pt x="308" y="459"/>
                </a:cubicBezTo>
                <a:cubicBezTo>
                  <a:pt x="298" y="449"/>
                  <a:pt x="293" y="435"/>
                  <a:pt x="293" y="421"/>
                </a:cubicBezTo>
                <a:cubicBezTo>
                  <a:pt x="283" y="411"/>
                  <a:pt x="276" y="397"/>
                  <a:pt x="276" y="382"/>
                </a:cubicBezTo>
                <a:cubicBezTo>
                  <a:pt x="276" y="356"/>
                  <a:pt x="276" y="356"/>
                  <a:pt x="276" y="356"/>
                </a:cubicBezTo>
                <a:cubicBezTo>
                  <a:pt x="276" y="341"/>
                  <a:pt x="283" y="327"/>
                  <a:pt x="293" y="317"/>
                </a:cubicBezTo>
                <a:cubicBezTo>
                  <a:pt x="293" y="303"/>
                  <a:pt x="298" y="289"/>
                  <a:pt x="308" y="279"/>
                </a:cubicBezTo>
                <a:cubicBezTo>
                  <a:pt x="327" y="260"/>
                  <a:pt x="327" y="260"/>
                  <a:pt x="327" y="260"/>
                </a:cubicBezTo>
                <a:cubicBezTo>
                  <a:pt x="337" y="250"/>
                  <a:pt x="351" y="244"/>
                  <a:pt x="366" y="244"/>
                </a:cubicBezTo>
                <a:cubicBezTo>
                  <a:pt x="375" y="234"/>
                  <a:pt x="389" y="228"/>
                  <a:pt x="404" y="228"/>
                </a:cubicBezTo>
                <a:cubicBezTo>
                  <a:pt x="430" y="228"/>
                  <a:pt x="430" y="228"/>
                  <a:pt x="430" y="228"/>
                </a:cubicBezTo>
                <a:cubicBezTo>
                  <a:pt x="445" y="228"/>
                  <a:pt x="459" y="234"/>
                  <a:pt x="469" y="244"/>
                </a:cubicBezTo>
                <a:cubicBezTo>
                  <a:pt x="483" y="244"/>
                  <a:pt x="497" y="250"/>
                  <a:pt x="507" y="260"/>
                </a:cubicBezTo>
                <a:cubicBezTo>
                  <a:pt x="526" y="279"/>
                  <a:pt x="526" y="279"/>
                  <a:pt x="526" y="279"/>
                </a:cubicBezTo>
                <a:cubicBezTo>
                  <a:pt x="537" y="289"/>
                  <a:pt x="542" y="303"/>
                  <a:pt x="542" y="318"/>
                </a:cubicBezTo>
                <a:cubicBezTo>
                  <a:pt x="552" y="327"/>
                  <a:pt x="558" y="341"/>
                  <a:pt x="558" y="356"/>
                </a:cubicBezTo>
                <a:cubicBezTo>
                  <a:pt x="558" y="382"/>
                  <a:pt x="558" y="382"/>
                  <a:pt x="558" y="382"/>
                </a:cubicBezTo>
                <a:cubicBezTo>
                  <a:pt x="558" y="397"/>
                  <a:pt x="552" y="411"/>
                  <a:pt x="542" y="420"/>
                </a:cubicBezTo>
                <a:close/>
                <a:moveTo>
                  <a:pt x="417" y="281"/>
                </a:moveTo>
                <a:cubicBezTo>
                  <a:pt x="369" y="281"/>
                  <a:pt x="329" y="320"/>
                  <a:pt x="329" y="369"/>
                </a:cubicBezTo>
                <a:cubicBezTo>
                  <a:pt x="329" y="418"/>
                  <a:pt x="369" y="457"/>
                  <a:pt x="417" y="457"/>
                </a:cubicBezTo>
                <a:cubicBezTo>
                  <a:pt x="466" y="457"/>
                  <a:pt x="505" y="418"/>
                  <a:pt x="505" y="369"/>
                </a:cubicBezTo>
                <a:cubicBezTo>
                  <a:pt x="505" y="320"/>
                  <a:pt x="466" y="281"/>
                  <a:pt x="417" y="281"/>
                </a:cubicBezTo>
                <a:close/>
                <a:moveTo>
                  <a:pt x="417" y="418"/>
                </a:moveTo>
                <a:cubicBezTo>
                  <a:pt x="390" y="418"/>
                  <a:pt x="369" y="396"/>
                  <a:pt x="369" y="369"/>
                </a:cubicBezTo>
                <a:cubicBezTo>
                  <a:pt x="369" y="342"/>
                  <a:pt x="390" y="320"/>
                  <a:pt x="417" y="320"/>
                </a:cubicBezTo>
                <a:cubicBezTo>
                  <a:pt x="444" y="320"/>
                  <a:pt x="466" y="342"/>
                  <a:pt x="466" y="369"/>
                </a:cubicBezTo>
                <a:cubicBezTo>
                  <a:pt x="466" y="396"/>
                  <a:pt x="444" y="418"/>
                  <a:pt x="417" y="418"/>
                </a:cubicBezTo>
                <a:close/>
                <a:moveTo>
                  <a:pt x="471" y="217"/>
                </a:moveTo>
                <a:cubicBezTo>
                  <a:pt x="461" y="205"/>
                  <a:pt x="445" y="198"/>
                  <a:pt x="428" y="198"/>
                </a:cubicBezTo>
                <a:cubicBezTo>
                  <a:pt x="399" y="198"/>
                  <a:pt x="399" y="198"/>
                  <a:pt x="399" y="198"/>
                </a:cubicBezTo>
                <a:cubicBezTo>
                  <a:pt x="382" y="198"/>
                  <a:pt x="366" y="205"/>
                  <a:pt x="356" y="217"/>
                </a:cubicBezTo>
                <a:cubicBezTo>
                  <a:pt x="339" y="217"/>
                  <a:pt x="324" y="223"/>
                  <a:pt x="312" y="234"/>
                </a:cubicBezTo>
                <a:cubicBezTo>
                  <a:pt x="291" y="255"/>
                  <a:pt x="291" y="255"/>
                  <a:pt x="291" y="255"/>
                </a:cubicBezTo>
                <a:cubicBezTo>
                  <a:pt x="280" y="267"/>
                  <a:pt x="274" y="283"/>
                  <a:pt x="274" y="299"/>
                </a:cubicBezTo>
                <a:cubicBezTo>
                  <a:pt x="262" y="310"/>
                  <a:pt x="255" y="325"/>
                  <a:pt x="255" y="342"/>
                </a:cubicBezTo>
                <a:cubicBezTo>
                  <a:pt x="255" y="369"/>
                  <a:pt x="255" y="369"/>
                  <a:pt x="255" y="369"/>
                </a:cubicBezTo>
                <a:cubicBezTo>
                  <a:pt x="179" y="369"/>
                  <a:pt x="179" y="369"/>
                  <a:pt x="179" y="369"/>
                </a:cubicBezTo>
                <a:cubicBezTo>
                  <a:pt x="162" y="345"/>
                  <a:pt x="134" y="330"/>
                  <a:pt x="102" y="330"/>
                </a:cubicBezTo>
                <a:cubicBezTo>
                  <a:pt x="72" y="330"/>
                  <a:pt x="45" y="344"/>
                  <a:pt x="27" y="366"/>
                </a:cubicBezTo>
                <a:cubicBezTo>
                  <a:pt x="13" y="361"/>
                  <a:pt x="0" y="351"/>
                  <a:pt x="0" y="339"/>
                </a:cubicBezTo>
                <a:cubicBezTo>
                  <a:pt x="0" y="239"/>
                  <a:pt x="0" y="239"/>
                  <a:pt x="0" y="239"/>
                </a:cubicBezTo>
                <a:cubicBezTo>
                  <a:pt x="0" y="223"/>
                  <a:pt x="13" y="209"/>
                  <a:pt x="30" y="209"/>
                </a:cubicBezTo>
                <a:cubicBezTo>
                  <a:pt x="202" y="209"/>
                  <a:pt x="202" y="209"/>
                  <a:pt x="202" y="209"/>
                </a:cubicBezTo>
                <a:cubicBezTo>
                  <a:pt x="268" y="52"/>
                  <a:pt x="268" y="52"/>
                  <a:pt x="268" y="52"/>
                </a:cubicBezTo>
                <a:cubicBezTo>
                  <a:pt x="281" y="22"/>
                  <a:pt x="299" y="0"/>
                  <a:pt x="328" y="0"/>
                </a:cubicBezTo>
                <a:cubicBezTo>
                  <a:pt x="472" y="0"/>
                  <a:pt x="472" y="0"/>
                  <a:pt x="472" y="0"/>
                </a:cubicBezTo>
                <a:cubicBezTo>
                  <a:pt x="500" y="0"/>
                  <a:pt x="524" y="23"/>
                  <a:pt x="524" y="52"/>
                </a:cubicBezTo>
                <a:cubicBezTo>
                  <a:pt x="524" y="243"/>
                  <a:pt x="524" y="243"/>
                  <a:pt x="524" y="243"/>
                </a:cubicBezTo>
                <a:cubicBezTo>
                  <a:pt x="515" y="234"/>
                  <a:pt x="515" y="234"/>
                  <a:pt x="515" y="234"/>
                </a:cubicBezTo>
                <a:cubicBezTo>
                  <a:pt x="503" y="223"/>
                  <a:pt x="488" y="217"/>
                  <a:pt x="471" y="217"/>
                </a:cubicBezTo>
                <a:close/>
                <a:moveTo>
                  <a:pt x="479" y="69"/>
                </a:moveTo>
                <a:cubicBezTo>
                  <a:pt x="479" y="50"/>
                  <a:pt x="463" y="34"/>
                  <a:pt x="444" y="34"/>
                </a:cubicBezTo>
                <a:cubicBezTo>
                  <a:pt x="349" y="34"/>
                  <a:pt x="349" y="34"/>
                  <a:pt x="349" y="34"/>
                </a:cubicBezTo>
                <a:cubicBezTo>
                  <a:pt x="330" y="34"/>
                  <a:pt x="318" y="49"/>
                  <a:pt x="309" y="69"/>
                </a:cubicBezTo>
                <a:cubicBezTo>
                  <a:pt x="265" y="174"/>
                  <a:pt x="265" y="174"/>
                  <a:pt x="265" y="174"/>
                </a:cubicBezTo>
                <a:cubicBezTo>
                  <a:pt x="479" y="173"/>
                  <a:pt x="479" y="173"/>
                  <a:pt x="479" y="173"/>
                </a:cubicBezTo>
                <a:lnTo>
                  <a:pt x="479" y="69"/>
                </a:lnTo>
                <a:close/>
                <a:moveTo>
                  <a:pt x="104" y="345"/>
                </a:moveTo>
                <a:cubicBezTo>
                  <a:pt x="149" y="345"/>
                  <a:pt x="186" y="382"/>
                  <a:pt x="186" y="428"/>
                </a:cubicBezTo>
                <a:cubicBezTo>
                  <a:pt x="186" y="473"/>
                  <a:pt x="149" y="510"/>
                  <a:pt x="104" y="510"/>
                </a:cubicBezTo>
                <a:cubicBezTo>
                  <a:pt x="58" y="510"/>
                  <a:pt x="21" y="473"/>
                  <a:pt x="21" y="428"/>
                </a:cubicBezTo>
                <a:cubicBezTo>
                  <a:pt x="21" y="382"/>
                  <a:pt x="58" y="345"/>
                  <a:pt x="104" y="345"/>
                </a:cubicBezTo>
                <a:close/>
                <a:moveTo>
                  <a:pt x="104" y="467"/>
                </a:moveTo>
                <a:cubicBezTo>
                  <a:pt x="125" y="467"/>
                  <a:pt x="143" y="449"/>
                  <a:pt x="143" y="428"/>
                </a:cubicBezTo>
                <a:cubicBezTo>
                  <a:pt x="143" y="406"/>
                  <a:pt x="125" y="389"/>
                  <a:pt x="104" y="389"/>
                </a:cubicBezTo>
                <a:cubicBezTo>
                  <a:pt x="82" y="389"/>
                  <a:pt x="65" y="406"/>
                  <a:pt x="65" y="428"/>
                </a:cubicBezTo>
                <a:cubicBezTo>
                  <a:pt x="65" y="449"/>
                  <a:pt x="82" y="467"/>
                  <a:pt x="104" y="4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4" tIns="45712" rIns="91424" bIns="45712"/>
          <a:lstStyle/>
          <a:p>
            <a:pPr defTabSz="104287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 bwMode="auto">
          <a:xfrm>
            <a:off x="1025525" y="119063"/>
            <a:ext cx="38163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981" tIns="35994" rIns="107981" bIns="35994" anchor="ctr">
            <a:spAutoFit/>
          </a:bodyPr>
          <a:lstStyle>
            <a:defPPr>
              <a:defRPr lang="ru-RU"/>
            </a:defPPr>
            <a:lvl1pPr defTabSz="912652" eaLnBrk="0" hangingPunct="0">
              <a:lnSpc>
                <a:spcPct val="100000"/>
              </a:lnSpc>
              <a:defRPr sz="4800">
                <a:solidFill>
                  <a:schemeClr val="bg1"/>
                </a:solidFill>
                <a:latin typeface="PT Sans Narrow" pitchFamily="34" charset="-52"/>
                <a:cs typeface="Segoe UI" pitchFamily="34" charset="0"/>
              </a:defRPr>
            </a:lvl1pPr>
            <a:lvl2pPr algn="ctr" eaLnBrk="0" hangingPunct="0">
              <a:defRPr sz="5000">
                <a:latin typeface="Calibri" pitchFamily="34" charset="0"/>
              </a:defRPr>
            </a:lvl2pPr>
            <a:lvl3pPr algn="ctr" eaLnBrk="0" hangingPunct="0">
              <a:defRPr sz="5000">
                <a:latin typeface="Calibri" pitchFamily="34" charset="0"/>
              </a:defRPr>
            </a:lvl3pPr>
            <a:lvl4pPr algn="ctr" eaLnBrk="0" hangingPunct="0">
              <a:defRPr sz="5000">
                <a:latin typeface="Calibri" pitchFamily="34" charset="0"/>
              </a:defRPr>
            </a:lvl4pPr>
            <a:lvl5pPr algn="ctr" eaLnBrk="0" hangingPunct="0">
              <a:defRPr sz="5000">
                <a:latin typeface="Calibri" pitchFamily="34" charset="0"/>
              </a:defRPr>
            </a:lvl5pPr>
            <a:lvl6pPr marL="521528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6pPr>
            <a:lvl7pPr marL="1043056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7pPr>
            <a:lvl8pPr marL="1564584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8pPr>
            <a:lvl9pPr marL="2086112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cap="all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Магазин социального питания и адресной продовольственной поддержки</a:t>
            </a:r>
            <a:endParaRPr lang="ru-RU" sz="1600" cap="all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  <p:sp>
        <p:nvSpPr>
          <p:cNvPr id="3" name="Овал 6"/>
          <p:cNvSpPr/>
          <p:nvPr userDrawn="1"/>
        </p:nvSpPr>
        <p:spPr>
          <a:xfrm>
            <a:off x="234950" y="252413"/>
            <a:ext cx="771525" cy="77152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104287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Freeform 9"/>
          <p:cNvSpPr>
            <a:spLocks noEditPoints="1"/>
          </p:cNvSpPr>
          <p:nvPr userDrawn="1"/>
        </p:nvSpPr>
        <p:spPr bwMode="auto">
          <a:xfrm>
            <a:off x="404813" y="415925"/>
            <a:ext cx="431800" cy="444500"/>
          </a:xfrm>
          <a:custGeom>
            <a:avLst/>
            <a:gdLst>
              <a:gd name="T0" fmla="*/ 198 w 579"/>
              <a:gd name="T1" fmla="*/ 594 h 594"/>
              <a:gd name="T2" fmla="*/ 0 w 579"/>
              <a:gd name="T3" fmla="*/ 142 h 594"/>
              <a:gd name="T4" fmla="*/ 202 w 579"/>
              <a:gd name="T5" fmla="*/ 594 h 594"/>
              <a:gd name="T6" fmla="*/ 291 w 579"/>
              <a:gd name="T7" fmla="*/ 142 h 594"/>
              <a:gd name="T8" fmla="*/ 202 w 579"/>
              <a:gd name="T9" fmla="*/ 594 h 594"/>
              <a:gd name="T10" fmla="*/ 0 w 579"/>
              <a:gd name="T11" fmla="*/ 137 h 594"/>
              <a:gd name="T12" fmla="*/ 241 w 579"/>
              <a:gd name="T13" fmla="*/ 48 h 594"/>
              <a:gd name="T14" fmla="*/ 241 w 579"/>
              <a:gd name="T15" fmla="*/ 21 h 594"/>
              <a:gd name="T16" fmla="*/ 62 w 579"/>
              <a:gd name="T17" fmla="*/ 0 h 594"/>
              <a:gd name="T18" fmla="*/ 47 w 579"/>
              <a:gd name="T19" fmla="*/ 43 h 594"/>
              <a:gd name="T20" fmla="*/ 241 w 579"/>
              <a:gd name="T21" fmla="*/ 21 h 594"/>
              <a:gd name="T22" fmla="*/ 291 w 579"/>
              <a:gd name="T23" fmla="*/ 137 h 594"/>
              <a:gd name="T24" fmla="*/ 201 w 579"/>
              <a:gd name="T25" fmla="*/ 137 h 594"/>
              <a:gd name="T26" fmla="*/ 579 w 579"/>
              <a:gd name="T27" fmla="*/ 402 h 594"/>
              <a:gd name="T28" fmla="*/ 574 w 579"/>
              <a:gd name="T29" fmla="*/ 371 h 594"/>
              <a:gd name="T30" fmla="*/ 513 w 579"/>
              <a:gd name="T31" fmla="*/ 366 h 594"/>
              <a:gd name="T32" fmla="*/ 513 w 579"/>
              <a:gd name="T33" fmla="*/ 340 h 594"/>
              <a:gd name="T34" fmla="*/ 554 w 579"/>
              <a:gd name="T35" fmla="*/ 326 h 594"/>
              <a:gd name="T36" fmla="*/ 549 w 579"/>
              <a:gd name="T37" fmla="*/ 279 h 594"/>
              <a:gd name="T38" fmla="*/ 500 w 579"/>
              <a:gd name="T39" fmla="*/ 276 h 594"/>
              <a:gd name="T40" fmla="*/ 451 w 579"/>
              <a:gd name="T41" fmla="*/ 264 h 594"/>
              <a:gd name="T42" fmla="*/ 521 w 579"/>
              <a:gd name="T43" fmla="*/ 243 h 594"/>
              <a:gd name="T44" fmla="*/ 529 w 579"/>
              <a:gd name="T45" fmla="*/ 217 h 594"/>
              <a:gd name="T46" fmla="*/ 521 w 579"/>
              <a:gd name="T47" fmla="*/ 193 h 594"/>
              <a:gd name="T48" fmla="*/ 456 w 579"/>
              <a:gd name="T49" fmla="*/ 210 h 594"/>
              <a:gd name="T50" fmla="*/ 477 w 579"/>
              <a:gd name="T51" fmla="*/ 192 h 594"/>
              <a:gd name="T52" fmla="*/ 507 w 579"/>
              <a:gd name="T53" fmla="*/ 165 h 594"/>
              <a:gd name="T54" fmla="*/ 387 w 579"/>
              <a:gd name="T55" fmla="*/ 82 h 594"/>
              <a:gd name="T56" fmla="*/ 325 w 579"/>
              <a:gd name="T57" fmla="*/ 159 h 594"/>
              <a:gd name="T58" fmla="*/ 398 w 579"/>
              <a:gd name="T59" fmla="*/ 540 h 594"/>
              <a:gd name="T60" fmla="*/ 484 w 579"/>
              <a:gd name="T61" fmla="*/ 572 h 594"/>
              <a:gd name="T62" fmla="*/ 561 w 579"/>
              <a:gd name="T63" fmla="*/ 497 h 594"/>
              <a:gd name="T64" fmla="*/ 531 w 579"/>
              <a:gd name="T65" fmla="*/ 443 h 594"/>
              <a:gd name="T66" fmla="*/ 483 w 579"/>
              <a:gd name="T67" fmla="*/ 432 h 594"/>
              <a:gd name="T68" fmla="*/ 564 w 579"/>
              <a:gd name="T69" fmla="*/ 409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79" h="594">
                <a:moveTo>
                  <a:pt x="0" y="578"/>
                </a:moveTo>
                <a:cubicBezTo>
                  <a:pt x="198" y="594"/>
                  <a:pt x="198" y="594"/>
                  <a:pt x="198" y="594"/>
                </a:cubicBezTo>
                <a:cubicBezTo>
                  <a:pt x="198" y="142"/>
                  <a:pt x="198" y="142"/>
                  <a:pt x="198" y="142"/>
                </a:cubicBezTo>
                <a:cubicBezTo>
                  <a:pt x="0" y="142"/>
                  <a:pt x="0" y="142"/>
                  <a:pt x="0" y="142"/>
                </a:cubicBezTo>
                <a:lnTo>
                  <a:pt x="0" y="578"/>
                </a:lnTo>
                <a:close/>
                <a:moveTo>
                  <a:pt x="202" y="594"/>
                </a:moveTo>
                <a:cubicBezTo>
                  <a:pt x="291" y="559"/>
                  <a:pt x="291" y="559"/>
                  <a:pt x="291" y="559"/>
                </a:cubicBezTo>
                <a:cubicBezTo>
                  <a:pt x="291" y="142"/>
                  <a:pt x="291" y="142"/>
                  <a:pt x="291" y="142"/>
                </a:cubicBezTo>
                <a:cubicBezTo>
                  <a:pt x="202" y="142"/>
                  <a:pt x="202" y="142"/>
                  <a:pt x="202" y="142"/>
                </a:cubicBezTo>
                <a:lnTo>
                  <a:pt x="202" y="594"/>
                </a:lnTo>
                <a:close/>
                <a:moveTo>
                  <a:pt x="47" y="48"/>
                </a:moveTo>
                <a:cubicBezTo>
                  <a:pt x="0" y="137"/>
                  <a:pt x="0" y="137"/>
                  <a:pt x="0" y="137"/>
                </a:cubicBezTo>
                <a:cubicBezTo>
                  <a:pt x="198" y="137"/>
                  <a:pt x="198" y="137"/>
                  <a:pt x="198" y="137"/>
                </a:cubicBezTo>
                <a:cubicBezTo>
                  <a:pt x="241" y="48"/>
                  <a:pt x="241" y="48"/>
                  <a:pt x="241" y="48"/>
                </a:cubicBezTo>
                <a:lnTo>
                  <a:pt x="47" y="48"/>
                </a:lnTo>
                <a:close/>
                <a:moveTo>
                  <a:pt x="241" y="21"/>
                </a:moveTo>
                <a:cubicBezTo>
                  <a:pt x="241" y="10"/>
                  <a:pt x="234" y="0"/>
                  <a:pt x="226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54" y="0"/>
                  <a:pt x="47" y="10"/>
                  <a:pt x="47" y="21"/>
                </a:cubicBezTo>
                <a:cubicBezTo>
                  <a:pt x="47" y="43"/>
                  <a:pt x="47" y="43"/>
                  <a:pt x="47" y="43"/>
                </a:cubicBezTo>
                <a:cubicBezTo>
                  <a:pt x="241" y="43"/>
                  <a:pt x="241" y="43"/>
                  <a:pt x="241" y="43"/>
                </a:cubicBezTo>
                <a:lnTo>
                  <a:pt x="241" y="21"/>
                </a:lnTo>
                <a:close/>
                <a:moveTo>
                  <a:pt x="201" y="137"/>
                </a:moveTo>
                <a:cubicBezTo>
                  <a:pt x="291" y="137"/>
                  <a:pt x="291" y="137"/>
                  <a:pt x="291" y="137"/>
                </a:cubicBezTo>
                <a:cubicBezTo>
                  <a:pt x="243" y="48"/>
                  <a:pt x="243" y="48"/>
                  <a:pt x="243" y="48"/>
                </a:cubicBezTo>
                <a:lnTo>
                  <a:pt x="201" y="137"/>
                </a:lnTo>
                <a:close/>
                <a:moveTo>
                  <a:pt x="564" y="409"/>
                </a:moveTo>
                <a:cubicBezTo>
                  <a:pt x="579" y="402"/>
                  <a:pt x="579" y="402"/>
                  <a:pt x="579" y="402"/>
                </a:cubicBezTo>
                <a:cubicBezTo>
                  <a:pt x="579" y="397"/>
                  <a:pt x="579" y="391"/>
                  <a:pt x="578" y="386"/>
                </a:cubicBezTo>
                <a:cubicBezTo>
                  <a:pt x="577" y="381"/>
                  <a:pt x="576" y="376"/>
                  <a:pt x="574" y="371"/>
                </a:cubicBezTo>
                <a:cubicBezTo>
                  <a:pt x="572" y="365"/>
                  <a:pt x="572" y="365"/>
                  <a:pt x="572" y="365"/>
                </a:cubicBezTo>
                <a:cubicBezTo>
                  <a:pt x="552" y="370"/>
                  <a:pt x="532" y="370"/>
                  <a:pt x="513" y="366"/>
                </a:cubicBezTo>
                <a:cubicBezTo>
                  <a:pt x="493" y="361"/>
                  <a:pt x="478" y="355"/>
                  <a:pt x="468" y="346"/>
                </a:cubicBezTo>
                <a:cubicBezTo>
                  <a:pt x="485" y="345"/>
                  <a:pt x="500" y="343"/>
                  <a:pt x="513" y="340"/>
                </a:cubicBezTo>
                <a:cubicBezTo>
                  <a:pt x="525" y="338"/>
                  <a:pt x="536" y="334"/>
                  <a:pt x="543" y="331"/>
                </a:cubicBezTo>
                <a:cubicBezTo>
                  <a:pt x="554" y="326"/>
                  <a:pt x="554" y="326"/>
                  <a:pt x="554" y="326"/>
                </a:cubicBezTo>
                <a:cubicBezTo>
                  <a:pt x="555" y="319"/>
                  <a:pt x="555" y="311"/>
                  <a:pt x="553" y="302"/>
                </a:cubicBezTo>
                <a:cubicBezTo>
                  <a:pt x="552" y="293"/>
                  <a:pt x="551" y="285"/>
                  <a:pt x="549" y="279"/>
                </a:cubicBezTo>
                <a:cubicBezTo>
                  <a:pt x="547" y="270"/>
                  <a:pt x="547" y="270"/>
                  <a:pt x="547" y="270"/>
                </a:cubicBezTo>
                <a:cubicBezTo>
                  <a:pt x="531" y="275"/>
                  <a:pt x="516" y="277"/>
                  <a:pt x="500" y="276"/>
                </a:cubicBezTo>
                <a:cubicBezTo>
                  <a:pt x="484" y="275"/>
                  <a:pt x="472" y="273"/>
                  <a:pt x="464" y="269"/>
                </a:cubicBezTo>
                <a:cubicBezTo>
                  <a:pt x="451" y="264"/>
                  <a:pt x="451" y="264"/>
                  <a:pt x="451" y="264"/>
                </a:cubicBezTo>
                <a:cubicBezTo>
                  <a:pt x="462" y="264"/>
                  <a:pt x="475" y="262"/>
                  <a:pt x="489" y="257"/>
                </a:cubicBezTo>
                <a:cubicBezTo>
                  <a:pt x="502" y="252"/>
                  <a:pt x="513" y="247"/>
                  <a:pt x="521" y="243"/>
                </a:cubicBezTo>
                <a:cubicBezTo>
                  <a:pt x="533" y="236"/>
                  <a:pt x="533" y="236"/>
                  <a:pt x="533" y="236"/>
                </a:cubicBezTo>
                <a:cubicBezTo>
                  <a:pt x="532" y="230"/>
                  <a:pt x="531" y="224"/>
                  <a:pt x="529" y="217"/>
                </a:cubicBezTo>
                <a:cubicBezTo>
                  <a:pt x="527" y="210"/>
                  <a:pt x="525" y="205"/>
                  <a:pt x="523" y="200"/>
                </a:cubicBezTo>
                <a:cubicBezTo>
                  <a:pt x="521" y="193"/>
                  <a:pt x="521" y="193"/>
                  <a:pt x="521" y="193"/>
                </a:cubicBezTo>
                <a:cubicBezTo>
                  <a:pt x="515" y="199"/>
                  <a:pt x="504" y="203"/>
                  <a:pt x="491" y="206"/>
                </a:cubicBezTo>
                <a:cubicBezTo>
                  <a:pt x="478" y="209"/>
                  <a:pt x="466" y="210"/>
                  <a:pt x="456" y="210"/>
                </a:cubicBezTo>
                <a:cubicBezTo>
                  <a:pt x="441" y="210"/>
                  <a:pt x="441" y="210"/>
                  <a:pt x="441" y="210"/>
                </a:cubicBezTo>
                <a:cubicBezTo>
                  <a:pt x="454" y="205"/>
                  <a:pt x="466" y="199"/>
                  <a:pt x="477" y="192"/>
                </a:cubicBezTo>
                <a:cubicBezTo>
                  <a:pt x="488" y="184"/>
                  <a:pt x="496" y="178"/>
                  <a:pt x="500" y="172"/>
                </a:cubicBezTo>
                <a:cubicBezTo>
                  <a:pt x="507" y="165"/>
                  <a:pt x="507" y="165"/>
                  <a:pt x="507" y="165"/>
                </a:cubicBezTo>
                <a:cubicBezTo>
                  <a:pt x="486" y="133"/>
                  <a:pt x="465" y="110"/>
                  <a:pt x="443" y="96"/>
                </a:cubicBezTo>
                <a:cubicBezTo>
                  <a:pt x="422" y="83"/>
                  <a:pt x="403" y="78"/>
                  <a:pt x="387" y="82"/>
                </a:cubicBezTo>
                <a:cubicBezTo>
                  <a:pt x="372" y="86"/>
                  <a:pt x="358" y="95"/>
                  <a:pt x="347" y="109"/>
                </a:cubicBezTo>
                <a:cubicBezTo>
                  <a:pt x="336" y="122"/>
                  <a:pt x="329" y="139"/>
                  <a:pt x="325" y="159"/>
                </a:cubicBezTo>
                <a:cubicBezTo>
                  <a:pt x="318" y="199"/>
                  <a:pt x="321" y="260"/>
                  <a:pt x="335" y="342"/>
                </a:cubicBezTo>
                <a:cubicBezTo>
                  <a:pt x="348" y="424"/>
                  <a:pt x="369" y="490"/>
                  <a:pt x="398" y="540"/>
                </a:cubicBezTo>
                <a:cubicBezTo>
                  <a:pt x="410" y="557"/>
                  <a:pt x="423" y="568"/>
                  <a:pt x="439" y="574"/>
                </a:cubicBezTo>
                <a:cubicBezTo>
                  <a:pt x="454" y="579"/>
                  <a:pt x="469" y="578"/>
                  <a:pt x="484" y="572"/>
                </a:cubicBezTo>
                <a:cubicBezTo>
                  <a:pt x="499" y="566"/>
                  <a:pt x="513" y="556"/>
                  <a:pt x="527" y="544"/>
                </a:cubicBezTo>
                <a:cubicBezTo>
                  <a:pt x="540" y="532"/>
                  <a:pt x="552" y="516"/>
                  <a:pt x="561" y="497"/>
                </a:cubicBezTo>
                <a:cubicBezTo>
                  <a:pt x="570" y="479"/>
                  <a:pt x="576" y="459"/>
                  <a:pt x="578" y="439"/>
                </a:cubicBezTo>
                <a:cubicBezTo>
                  <a:pt x="563" y="443"/>
                  <a:pt x="547" y="444"/>
                  <a:pt x="531" y="443"/>
                </a:cubicBezTo>
                <a:cubicBezTo>
                  <a:pt x="514" y="442"/>
                  <a:pt x="502" y="440"/>
                  <a:pt x="494" y="437"/>
                </a:cubicBezTo>
                <a:cubicBezTo>
                  <a:pt x="483" y="432"/>
                  <a:pt x="483" y="432"/>
                  <a:pt x="483" y="432"/>
                </a:cubicBezTo>
                <a:cubicBezTo>
                  <a:pt x="495" y="431"/>
                  <a:pt x="509" y="428"/>
                  <a:pt x="525" y="423"/>
                </a:cubicBezTo>
                <a:cubicBezTo>
                  <a:pt x="542" y="418"/>
                  <a:pt x="555" y="413"/>
                  <a:pt x="564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4" tIns="45712" rIns="91424" bIns="45712"/>
          <a:lstStyle/>
          <a:p>
            <a:pPr defTabSz="104287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5" name="Прямоугольник 10"/>
          <p:cNvSpPr/>
          <p:nvPr userDrawn="1"/>
        </p:nvSpPr>
        <p:spPr>
          <a:xfrm>
            <a:off x="0" y="7308850"/>
            <a:ext cx="10693400" cy="25241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104287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 bwMode="auto">
          <a:xfrm>
            <a:off x="1025525" y="119063"/>
            <a:ext cx="38163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981" tIns="35994" rIns="107981" bIns="35994" anchor="ctr">
            <a:spAutoFit/>
          </a:bodyPr>
          <a:lstStyle>
            <a:defPPr>
              <a:defRPr lang="ru-RU"/>
            </a:defPPr>
            <a:lvl1pPr defTabSz="912652" eaLnBrk="0" hangingPunct="0">
              <a:lnSpc>
                <a:spcPct val="100000"/>
              </a:lnSpc>
              <a:defRPr sz="4800">
                <a:solidFill>
                  <a:schemeClr val="bg1"/>
                </a:solidFill>
                <a:latin typeface="PT Sans Narrow" pitchFamily="34" charset="-52"/>
                <a:cs typeface="Segoe UI" pitchFamily="34" charset="0"/>
              </a:defRPr>
            </a:lvl1pPr>
            <a:lvl2pPr algn="ctr" eaLnBrk="0" hangingPunct="0">
              <a:defRPr sz="5000">
                <a:latin typeface="Calibri" pitchFamily="34" charset="0"/>
              </a:defRPr>
            </a:lvl2pPr>
            <a:lvl3pPr algn="ctr" eaLnBrk="0" hangingPunct="0">
              <a:defRPr sz="5000">
                <a:latin typeface="Calibri" pitchFamily="34" charset="0"/>
              </a:defRPr>
            </a:lvl3pPr>
            <a:lvl4pPr algn="ctr" eaLnBrk="0" hangingPunct="0">
              <a:defRPr sz="5000">
                <a:latin typeface="Calibri" pitchFamily="34" charset="0"/>
              </a:defRPr>
            </a:lvl4pPr>
            <a:lvl5pPr algn="ctr" eaLnBrk="0" hangingPunct="0">
              <a:defRPr sz="5000">
                <a:latin typeface="Calibri" pitchFamily="34" charset="0"/>
              </a:defRPr>
            </a:lvl5pPr>
            <a:lvl6pPr marL="521528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6pPr>
            <a:lvl7pPr marL="1043056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7pPr>
            <a:lvl8pPr marL="1564584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8pPr>
            <a:lvl9pPr marL="2086112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cap="all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Магазин социального питания и адресной продовольственной поддержки</a:t>
            </a:r>
            <a:endParaRPr lang="ru-RU" sz="1600" cap="all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  <p:sp>
        <p:nvSpPr>
          <p:cNvPr id="3" name="Овал 6"/>
          <p:cNvSpPr/>
          <p:nvPr userDrawn="1"/>
        </p:nvSpPr>
        <p:spPr>
          <a:xfrm>
            <a:off x="234950" y="252413"/>
            <a:ext cx="771525" cy="77152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104287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Freeform 9"/>
          <p:cNvSpPr>
            <a:spLocks noEditPoints="1"/>
          </p:cNvSpPr>
          <p:nvPr userDrawn="1"/>
        </p:nvSpPr>
        <p:spPr bwMode="auto">
          <a:xfrm>
            <a:off x="404813" y="415925"/>
            <a:ext cx="431800" cy="444500"/>
          </a:xfrm>
          <a:custGeom>
            <a:avLst/>
            <a:gdLst>
              <a:gd name="T0" fmla="*/ 198 w 579"/>
              <a:gd name="T1" fmla="*/ 594 h 594"/>
              <a:gd name="T2" fmla="*/ 0 w 579"/>
              <a:gd name="T3" fmla="*/ 142 h 594"/>
              <a:gd name="T4" fmla="*/ 202 w 579"/>
              <a:gd name="T5" fmla="*/ 594 h 594"/>
              <a:gd name="T6" fmla="*/ 291 w 579"/>
              <a:gd name="T7" fmla="*/ 142 h 594"/>
              <a:gd name="T8" fmla="*/ 202 w 579"/>
              <a:gd name="T9" fmla="*/ 594 h 594"/>
              <a:gd name="T10" fmla="*/ 0 w 579"/>
              <a:gd name="T11" fmla="*/ 137 h 594"/>
              <a:gd name="T12" fmla="*/ 241 w 579"/>
              <a:gd name="T13" fmla="*/ 48 h 594"/>
              <a:gd name="T14" fmla="*/ 241 w 579"/>
              <a:gd name="T15" fmla="*/ 21 h 594"/>
              <a:gd name="T16" fmla="*/ 62 w 579"/>
              <a:gd name="T17" fmla="*/ 0 h 594"/>
              <a:gd name="T18" fmla="*/ 47 w 579"/>
              <a:gd name="T19" fmla="*/ 43 h 594"/>
              <a:gd name="T20" fmla="*/ 241 w 579"/>
              <a:gd name="T21" fmla="*/ 21 h 594"/>
              <a:gd name="T22" fmla="*/ 291 w 579"/>
              <a:gd name="T23" fmla="*/ 137 h 594"/>
              <a:gd name="T24" fmla="*/ 201 w 579"/>
              <a:gd name="T25" fmla="*/ 137 h 594"/>
              <a:gd name="T26" fmla="*/ 579 w 579"/>
              <a:gd name="T27" fmla="*/ 402 h 594"/>
              <a:gd name="T28" fmla="*/ 574 w 579"/>
              <a:gd name="T29" fmla="*/ 371 h 594"/>
              <a:gd name="T30" fmla="*/ 513 w 579"/>
              <a:gd name="T31" fmla="*/ 366 h 594"/>
              <a:gd name="T32" fmla="*/ 513 w 579"/>
              <a:gd name="T33" fmla="*/ 340 h 594"/>
              <a:gd name="T34" fmla="*/ 554 w 579"/>
              <a:gd name="T35" fmla="*/ 326 h 594"/>
              <a:gd name="T36" fmla="*/ 549 w 579"/>
              <a:gd name="T37" fmla="*/ 279 h 594"/>
              <a:gd name="T38" fmla="*/ 500 w 579"/>
              <a:gd name="T39" fmla="*/ 276 h 594"/>
              <a:gd name="T40" fmla="*/ 451 w 579"/>
              <a:gd name="T41" fmla="*/ 264 h 594"/>
              <a:gd name="T42" fmla="*/ 521 w 579"/>
              <a:gd name="T43" fmla="*/ 243 h 594"/>
              <a:gd name="T44" fmla="*/ 529 w 579"/>
              <a:gd name="T45" fmla="*/ 217 h 594"/>
              <a:gd name="T46" fmla="*/ 521 w 579"/>
              <a:gd name="T47" fmla="*/ 193 h 594"/>
              <a:gd name="T48" fmla="*/ 456 w 579"/>
              <a:gd name="T49" fmla="*/ 210 h 594"/>
              <a:gd name="T50" fmla="*/ 477 w 579"/>
              <a:gd name="T51" fmla="*/ 192 h 594"/>
              <a:gd name="T52" fmla="*/ 507 w 579"/>
              <a:gd name="T53" fmla="*/ 165 h 594"/>
              <a:gd name="T54" fmla="*/ 387 w 579"/>
              <a:gd name="T55" fmla="*/ 82 h 594"/>
              <a:gd name="T56" fmla="*/ 325 w 579"/>
              <a:gd name="T57" fmla="*/ 159 h 594"/>
              <a:gd name="T58" fmla="*/ 398 w 579"/>
              <a:gd name="T59" fmla="*/ 540 h 594"/>
              <a:gd name="T60" fmla="*/ 484 w 579"/>
              <a:gd name="T61" fmla="*/ 572 h 594"/>
              <a:gd name="T62" fmla="*/ 561 w 579"/>
              <a:gd name="T63" fmla="*/ 497 h 594"/>
              <a:gd name="T64" fmla="*/ 531 w 579"/>
              <a:gd name="T65" fmla="*/ 443 h 594"/>
              <a:gd name="T66" fmla="*/ 483 w 579"/>
              <a:gd name="T67" fmla="*/ 432 h 594"/>
              <a:gd name="T68" fmla="*/ 564 w 579"/>
              <a:gd name="T69" fmla="*/ 409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79" h="594">
                <a:moveTo>
                  <a:pt x="0" y="578"/>
                </a:moveTo>
                <a:cubicBezTo>
                  <a:pt x="198" y="594"/>
                  <a:pt x="198" y="594"/>
                  <a:pt x="198" y="594"/>
                </a:cubicBezTo>
                <a:cubicBezTo>
                  <a:pt x="198" y="142"/>
                  <a:pt x="198" y="142"/>
                  <a:pt x="198" y="142"/>
                </a:cubicBezTo>
                <a:cubicBezTo>
                  <a:pt x="0" y="142"/>
                  <a:pt x="0" y="142"/>
                  <a:pt x="0" y="142"/>
                </a:cubicBezTo>
                <a:lnTo>
                  <a:pt x="0" y="578"/>
                </a:lnTo>
                <a:close/>
                <a:moveTo>
                  <a:pt x="202" y="594"/>
                </a:moveTo>
                <a:cubicBezTo>
                  <a:pt x="291" y="559"/>
                  <a:pt x="291" y="559"/>
                  <a:pt x="291" y="559"/>
                </a:cubicBezTo>
                <a:cubicBezTo>
                  <a:pt x="291" y="142"/>
                  <a:pt x="291" y="142"/>
                  <a:pt x="291" y="142"/>
                </a:cubicBezTo>
                <a:cubicBezTo>
                  <a:pt x="202" y="142"/>
                  <a:pt x="202" y="142"/>
                  <a:pt x="202" y="142"/>
                </a:cubicBezTo>
                <a:lnTo>
                  <a:pt x="202" y="594"/>
                </a:lnTo>
                <a:close/>
                <a:moveTo>
                  <a:pt x="47" y="48"/>
                </a:moveTo>
                <a:cubicBezTo>
                  <a:pt x="0" y="137"/>
                  <a:pt x="0" y="137"/>
                  <a:pt x="0" y="137"/>
                </a:cubicBezTo>
                <a:cubicBezTo>
                  <a:pt x="198" y="137"/>
                  <a:pt x="198" y="137"/>
                  <a:pt x="198" y="137"/>
                </a:cubicBezTo>
                <a:cubicBezTo>
                  <a:pt x="241" y="48"/>
                  <a:pt x="241" y="48"/>
                  <a:pt x="241" y="48"/>
                </a:cubicBezTo>
                <a:lnTo>
                  <a:pt x="47" y="48"/>
                </a:lnTo>
                <a:close/>
                <a:moveTo>
                  <a:pt x="241" y="21"/>
                </a:moveTo>
                <a:cubicBezTo>
                  <a:pt x="241" y="10"/>
                  <a:pt x="234" y="0"/>
                  <a:pt x="226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54" y="0"/>
                  <a:pt x="47" y="10"/>
                  <a:pt x="47" y="21"/>
                </a:cubicBezTo>
                <a:cubicBezTo>
                  <a:pt x="47" y="43"/>
                  <a:pt x="47" y="43"/>
                  <a:pt x="47" y="43"/>
                </a:cubicBezTo>
                <a:cubicBezTo>
                  <a:pt x="241" y="43"/>
                  <a:pt x="241" y="43"/>
                  <a:pt x="241" y="43"/>
                </a:cubicBezTo>
                <a:lnTo>
                  <a:pt x="241" y="21"/>
                </a:lnTo>
                <a:close/>
                <a:moveTo>
                  <a:pt x="201" y="137"/>
                </a:moveTo>
                <a:cubicBezTo>
                  <a:pt x="291" y="137"/>
                  <a:pt x="291" y="137"/>
                  <a:pt x="291" y="137"/>
                </a:cubicBezTo>
                <a:cubicBezTo>
                  <a:pt x="243" y="48"/>
                  <a:pt x="243" y="48"/>
                  <a:pt x="243" y="48"/>
                </a:cubicBezTo>
                <a:lnTo>
                  <a:pt x="201" y="137"/>
                </a:lnTo>
                <a:close/>
                <a:moveTo>
                  <a:pt x="564" y="409"/>
                </a:moveTo>
                <a:cubicBezTo>
                  <a:pt x="579" y="402"/>
                  <a:pt x="579" y="402"/>
                  <a:pt x="579" y="402"/>
                </a:cubicBezTo>
                <a:cubicBezTo>
                  <a:pt x="579" y="397"/>
                  <a:pt x="579" y="391"/>
                  <a:pt x="578" y="386"/>
                </a:cubicBezTo>
                <a:cubicBezTo>
                  <a:pt x="577" y="381"/>
                  <a:pt x="576" y="376"/>
                  <a:pt x="574" y="371"/>
                </a:cubicBezTo>
                <a:cubicBezTo>
                  <a:pt x="572" y="365"/>
                  <a:pt x="572" y="365"/>
                  <a:pt x="572" y="365"/>
                </a:cubicBezTo>
                <a:cubicBezTo>
                  <a:pt x="552" y="370"/>
                  <a:pt x="532" y="370"/>
                  <a:pt x="513" y="366"/>
                </a:cubicBezTo>
                <a:cubicBezTo>
                  <a:pt x="493" y="361"/>
                  <a:pt x="478" y="355"/>
                  <a:pt x="468" y="346"/>
                </a:cubicBezTo>
                <a:cubicBezTo>
                  <a:pt x="485" y="345"/>
                  <a:pt x="500" y="343"/>
                  <a:pt x="513" y="340"/>
                </a:cubicBezTo>
                <a:cubicBezTo>
                  <a:pt x="525" y="338"/>
                  <a:pt x="536" y="334"/>
                  <a:pt x="543" y="331"/>
                </a:cubicBezTo>
                <a:cubicBezTo>
                  <a:pt x="554" y="326"/>
                  <a:pt x="554" y="326"/>
                  <a:pt x="554" y="326"/>
                </a:cubicBezTo>
                <a:cubicBezTo>
                  <a:pt x="555" y="319"/>
                  <a:pt x="555" y="311"/>
                  <a:pt x="553" y="302"/>
                </a:cubicBezTo>
                <a:cubicBezTo>
                  <a:pt x="552" y="293"/>
                  <a:pt x="551" y="285"/>
                  <a:pt x="549" y="279"/>
                </a:cubicBezTo>
                <a:cubicBezTo>
                  <a:pt x="547" y="270"/>
                  <a:pt x="547" y="270"/>
                  <a:pt x="547" y="270"/>
                </a:cubicBezTo>
                <a:cubicBezTo>
                  <a:pt x="531" y="275"/>
                  <a:pt x="516" y="277"/>
                  <a:pt x="500" y="276"/>
                </a:cubicBezTo>
                <a:cubicBezTo>
                  <a:pt x="484" y="275"/>
                  <a:pt x="472" y="273"/>
                  <a:pt x="464" y="269"/>
                </a:cubicBezTo>
                <a:cubicBezTo>
                  <a:pt x="451" y="264"/>
                  <a:pt x="451" y="264"/>
                  <a:pt x="451" y="264"/>
                </a:cubicBezTo>
                <a:cubicBezTo>
                  <a:pt x="462" y="264"/>
                  <a:pt x="475" y="262"/>
                  <a:pt x="489" y="257"/>
                </a:cubicBezTo>
                <a:cubicBezTo>
                  <a:pt x="502" y="252"/>
                  <a:pt x="513" y="247"/>
                  <a:pt x="521" y="243"/>
                </a:cubicBezTo>
                <a:cubicBezTo>
                  <a:pt x="533" y="236"/>
                  <a:pt x="533" y="236"/>
                  <a:pt x="533" y="236"/>
                </a:cubicBezTo>
                <a:cubicBezTo>
                  <a:pt x="532" y="230"/>
                  <a:pt x="531" y="224"/>
                  <a:pt x="529" y="217"/>
                </a:cubicBezTo>
                <a:cubicBezTo>
                  <a:pt x="527" y="210"/>
                  <a:pt x="525" y="205"/>
                  <a:pt x="523" y="200"/>
                </a:cubicBezTo>
                <a:cubicBezTo>
                  <a:pt x="521" y="193"/>
                  <a:pt x="521" y="193"/>
                  <a:pt x="521" y="193"/>
                </a:cubicBezTo>
                <a:cubicBezTo>
                  <a:pt x="515" y="199"/>
                  <a:pt x="504" y="203"/>
                  <a:pt x="491" y="206"/>
                </a:cubicBezTo>
                <a:cubicBezTo>
                  <a:pt x="478" y="209"/>
                  <a:pt x="466" y="210"/>
                  <a:pt x="456" y="210"/>
                </a:cubicBezTo>
                <a:cubicBezTo>
                  <a:pt x="441" y="210"/>
                  <a:pt x="441" y="210"/>
                  <a:pt x="441" y="210"/>
                </a:cubicBezTo>
                <a:cubicBezTo>
                  <a:pt x="454" y="205"/>
                  <a:pt x="466" y="199"/>
                  <a:pt x="477" y="192"/>
                </a:cubicBezTo>
                <a:cubicBezTo>
                  <a:pt x="488" y="184"/>
                  <a:pt x="496" y="178"/>
                  <a:pt x="500" y="172"/>
                </a:cubicBezTo>
                <a:cubicBezTo>
                  <a:pt x="507" y="165"/>
                  <a:pt x="507" y="165"/>
                  <a:pt x="507" y="165"/>
                </a:cubicBezTo>
                <a:cubicBezTo>
                  <a:pt x="486" y="133"/>
                  <a:pt x="465" y="110"/>
                  <a:pt x="443" y="96"/>
                </a:cubicBezTo>
                <a:cubicBezTo>
                  <a:pt x="422" y="83"/>
                  <a:pt x="403" y="78"/>
                  <a:pt x="387" y="82"/>
                </a:cubicBezTo>
                <a:cubicBezTo>
                  <a:pt x="372" y="86"/>
                  <a:pt x="358" y="95"/>
                  <a:pt x="347" y="109"/>
                </a:cubicBezTo>
                <a:cubicBezTo>
                  <a:pt x="336" y="122"/>
                  <a:pt x="329" y="139"/>
                  <a:pt x="325" y="159"/>
                </a:cubicBezTo>
                <a:cubicBezTo>
                  <a:pt x="318" y="199"/>
                  <a:pt x="321" y="260"/>
                  <a:pt x="335" y="342"/>
                </a:cubicBezTo>
                <a:cubicBezTo>
                  <a:pt x="348" y="424"/>
                  <a:pt x="369" y="490"/>
                  <a:pt x="398" y="540"/>
                </a:cubicBezTo>
                <a:cubicBezTo>
                  <a:pt x="410" y="557"/>
                  <a:pt x="423" y="568"/>
                  <a:pt x="439" y="574"/>
                </a:cubicBezTo>
                <a:cubicBezTo>
                  <a:pt x="454" y="579"/>
                  <a:pt x="469" y="578"/>
                  <a:pt x="484" y="572"/>
                </a:cubicBezTo>
                <a:cubicBezTo>
                  <a:pt x="499" y="566"/>
                  <a:pt x="513" y="556"/>
                  <a:pt x="527" y="544"/>
                </a:cubicBezTo>
                <a:cubicBezTo>
                  <a:pt x="540" y="532"/>
                  <a:pt x="552" y="516"/>
                  <a:pt x="561" y="497"/>
                </a:cubicBezTo>
                <a:cubicBezTo>
                  <a:pt x="570" y="479"/>
                  <a:pt x="576" y="459"/>
                  <a:pt x="578" y="439"/>
                </a:cubicBezTo>
                <a:cubicBezTo>
                  <a:pt x="563" y="443"/>
                  <a:pt x="547" y="444"/>
                  <a:pt x="531" y="443"/>
                </a:cubicBezTo>
                <a:cubicBezTo>
                  <a:pt x="514" y="442"/>
                  <a:pt x="502" y="440"/>
                  <a:pt x="494" y="437"/>
                </a:cubicBezTo>
                <a:cubicBezTo>
                  <a:pt x="483" y="432"/>
                  <a:pt x="483" y="432"/>
                  <a:pt x="483" y="432"/>
                </a:cubicBezTo>
                <a:cubicBezTo>
                  <a:pt x="495" y="431"/>
                  <a:pt x="509" y="428"/>
                  <a:pt x="525" y="423"/>
                </a:cubicBezTo>
                <a:cubicBezTo>
                  <a:pt x="542" y="418"/>
                  <a:pt x="555" y="413"/>
                  <a:pt x="564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4" tIns="45712" rIns="91424" bIns="45712"/>
          <a:lstStyle/>
          <a:p>
            <a:pPr defTabSz="104287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 bwMode="auto">
          <a:xfrm>
            <a:off x="1025525" y="119063"/>
            <a:ext cx="38163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981" tIns="35994" rIns="107981" bIns="35994" anchor="ctr">
            <a:spAutoFit/>
          </a:bodyPr>
          <a:lstStyle>
            <a:defPPr>
              <a:defRPr lang="ru-RU"/>
            </a:defPPr>
            <a:lvl1pPr defTabSz="912652" eaLnBrk="0" hangingPunct="0">
              <a:lnSpc>
                <a:spcPct val="100000"/>
              </a:lnSpc>
              <a:defRPr sz="4800">
                <a:solidFill>
                  <a:schemeClr val="bg1"/>
                </a:solidFill>
                <a:latin typeface="PT Sans Narrow" pitchFamily="34" charset="-52"/>
                <a:cs typeface="Segoe UI" pitchFamily="34" charset="0"/>
              </a:defRPr>
            </a:lvl1pPr>
            <a:lvl2pPr algn="ctr" eaLnBrk="0" hangingPunct="0">
              <a:defRPr sz="5000">
                <a:latin typeface="Calibri" pitchFamily="34" charset="0"/>
              </a:defRPr>
            </a:lvl2pPr>
            <a:lvl3pPr algn="ctr" eaLnBrk="0" hangingPunct="0">
              <a:defRPr sz="5000">
                <a:latin typeface="Calibri" pitchFamily="34" charset="0"/>
              </a:defRPr>
            </a:lvl3pPr>
            <a:lvl4pPr algn="ctr" eaLnBrk="0" hangingPunct="0">
              <a:defRPr sz="5000">
                <a:latin typeface="Calibri" pitchFamily="34" charset="0"/>
              </a:defRPr>
            </a:lvl4pPr>
            <a:lvl5pPr algn="ctr" eaLnBrk="0" hangingPunct="0">
              <a:defRPr sz="5000">
                <a:latin typeface="Calibri" pitchFamily="34" charset="0"/>
              </a:defRPr>
            </a:lvl5pPr>
            <a:lvl6pPr marL="521528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6pPr>
            <a:lvl7pPr marL="1043056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7pPr>
            <a:lvl8pPr marL="1564584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8pPr>
            <a:lvl9pPr marL="2086112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cap="all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Магазин социального питания и адресной продовольственной поддержки</a:t>
            </a:r>
            <a:endParaRPr lang="ru-RU" sz="1600" cap="all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3" name="Овал 6"/>
          <p:cNvSpPr/>
          <p:nvPr userDrawn="1"/>
        </p:nvSpPr>
        <p:spPr>
          <a:xfrm>
            <a:off x="234950" y="252413"/>
            <a:ext cx="771525" cy="77152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104287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Freeform 9"/>
          <p:cNvSpPr>
            <a:spLocks noEditPoints="1"/>
          </p:cNvSpPr>
          <p:nvPr userDrawn="1"/>
        </p:nvSpPr>
        <p:spPr bwMode="auto">
          <a:xfrm>
            <a:off x="404813" y="415925"/>
            <a:ext cx="431800" cy="444500"/>
          </a:xfrm>
          <a:custGeom>
            <a:avLst/>
            <a:gdLst>
              <a:gd name="T0" fmla="*/ 198 w 579"/>
              <a:gd name="T1" fmla="*/ 594 h 594"/>
              <a:gd name="T2" fmla="*/ 0 w 579"/>
              <a:gd name="T3" fmla="*/ 142 h 594"/>
              <a:gd name="T4" fmla="*/ 202 w 579"/>
              <a:gd name="T5" fmla="*/ 594 h 594"/>
              <a:gd name="T6" fmla="*/ 291 w 579"/>
              <a:gd name="T7" fmla="*/ 142 h 594"/>
              <a:gd name="T8" fmla="*/ 202 w 579"/>
              <a:gd name="T9" fmla="*/ 594 h 594"/>
              <a:gd name="T10" fmla="*/ 0 w 579"/>
              <a:gd name="T11" fmla="*/ 137 h 594"/>
              <a:gd name="T12" fmla="*/ 241 w 579"/>
              <a:gd name="T13" fmla="*/ 48 h 594"/>
              <a:gd name="T14" fmla="*/ 241 w 579"/>
              <a:gd name="T15" fmla="*/ 21 h 594"/>
              <a:gd name="T16" fmla="*/ 62 w 579"/>
              <a:gd name="T17" fmla="*/ 0 h 594"/>
              <a:gd name="T18" fmla="*/ 47 w 579"/>
              <a:gd name="T19" fmla="*/ 43 h 594"/>
              <a:gd name="T20" fmla="*/ 241 w 579"/>
              <a:gd name="T21" fmla="*/ 21 h 594"/>
              <a:gd name="T22" fmla="*/ 291 w 579"/>
              <a:gd name="T23" fmla="*/ 137 h 594"/>
              <a:gd name="T24" fmla="*/ 201 w 579"/>
              <a:gd name="T25" fmla="*/ 137 h 594"/>
              <a:gd name="T26" fmla="*/ 579 w 579"/>
              <a:gd name="T27" fmla="*/ 402 h 594"/>
              <a:gd name="T28" fmla="*/ 574 w 579"/>
              <a:gd name="T29" fmla="*/ 371 h 594"/>
              <a:gd name="T30" fmla="*/ 513 w 579"/>
              <a:gd name="T31" fmla="*/ 366 h 594"/>
              <a:gd name="T32" fmla="*/ 513 w 579"/>
              <a:gd name="T33" fmla="*/ 340 h 594"/>
              <a:gd name="T34" fmla="*/ 554 w 579"/>
              <a:gd name="T35" fmla="*/ 326 h 594"/>
              <a:gd name="T36" fmla="*/ 549 w 579"/>
              <a:gd name="T37" fmla="*/ 279 h 594"/>
              <a:gd name="T38" fmla="*/ 500 w 579"/>
              <a:gd name="T39" fmla="*/ 276 h 594"/>
              <a:gd name="T40" fmla="*/ 451 w 579"/>
              <a:gd name="T41" fmla="*/ 264 h 594"/>
              <a:gd name="T42" fmla="*/ 521 w 579"/>
              <a:gd name="T43" fmla="*/ 243 h 594"/>
              <a:gd name="T44" fmla="*/ 529 w 579"/>
              <a:gd name="T45" fmla="*/ 217 h 594"/>
              <a:gd name="T46" fmla="*/ 521 w 579"/>
              <a:gd name="T47" fmla="*/ 193 h 594"/>
              <a:gd name="T48" fmla="*/ 456 w 579"/>
              <a:gd name="T49" fmla="*/ 210 h 594"/>
              <a:gd name="T50" fmla="*/ 477 w 579"/>
              <a:gd name="T51" fmla="*/ 192 h 594"/>
              <a:gd name="T52" fmla="*/ 507 w 579"/>
              <a:gd name="T53" fmla="*/ 165 h 594"/>
              <a:gd name="T54" fmla="*/ 387 w 579"/>
              <a:gd name="T55" fmla="*/ 82 h 594"/>
              <a:gd name="T56" fmla="*/ 325 w 579"/>
              <a:gd name="T57" fmla="*/ 159 h 594"/>
              <a:gd name="T58" fmla="*/ 398 w 579"/>
              <a:gd name="T59" fmla="*/ 540 h 594"/>
              <a:gd name="T60" fmla="*/ 484 w 579"/>
              <a:gd name="T61" fmla="*/ 572 h 594"/>
              <a:gd name="T62" fmla="*/ 561 w 579"/>
              <a:gd name="T63" fmla="*/ 497 h 594"/>
              <a:gd name="T64" fmla="*/ 531 w 579"/>
              <a:gd name="T65" fmla="*/ 443 h 594"/>
              <a:gd name="T66" fmla="*/ 483 w 579"/>
              <a:gd name="T67" fmla="*/ 432 h 594"/>
              <a:gd name="T68" fmla="*/ 564 w 579"/>
              <a:gd name="T69" fmla="*/ 409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79" h="594">
                <a:moveTo>
                  <a:pt x="0" y="578"/>
                </a:moveTo>
                <a:cubicBezTo>
                  <a:pt x="198" y="594"/>
                  <a:pt x="198" y="594"/>
                  <a:pt x="198" y="594"/>
                </a:cubicBezTo>
                <a:cubicBezTo>
                  <a:pt x="198" y="142"/>
                  <a:pt x="198" y="142"/>
                  <a:pt x="198" y="142"/>
                </a:cubicBezTo>
                <a:cubicBezTo>
                  <a:pt x="0" y="142"/>
                  <a:pt x="0" y="142"/>
                  <a:pt x="0" y="142"/>
                </a:cubicBezTo>
                <a:lnTo>
                  <a:pt x="0" y="578"/>
                </a:lnTo>
                <a:close/>
                <a:moveTo>
                  <a:pt x="202" y="594"/>
                </a:moveTo>
                <a:cubicBezTo>
                  <a:pt x="291" y="559"/>
                  <a:pt x="291" y="559"/>
                  <a:pt x="291" y="559"/>
                </a:cubicBezTo>
                <a:cubicBezTo>
                  <a:pt x="291" y="142"/>
                  <a:pt x="291" y="142"/>
                  <a:pt x="291" y="142"/>
                </a:cubicBezTo>
                <a:cubicBezTo>
                  <a:pt x="202" y="142"/>
                  <a:pt x="202" y="142"/>
                  <a:pt x="202" y="142"/>
                </a:cubicBezTo>
                <a:lnTo>
                  <a:pt x="202" y="594"/>
                </a:lnTo>
                <a:close/>
                <a:moveTo>
                  <a:pt x="47" y="48"/>
                </a:moveTo>
                <a:cubicBezTo>
                  <a:pt x="0" y="137"/>
                  <a:pt x="0" y="137"/>
                  <a:pt x="0" y="137"/>
                </a:cubicBezTo>
                <a:cubicBezTo>
                  <a:pt x="198" y="137"/>
                  <a:pt x="198" y="137"/>
                  <a:pt x="198" y="137"/>
                </a:cubicBezTo>
                <a:cubicBezTo>
                  <a:pt x="241" y="48"/>
                  <a:pt x="241" y="48"/>
                  <a:pt x="241" y="48"/>
                </a:cubicBezTo>
                <a:lnTo>
                  <a:pt x="47" y="48"/>
                </a:lnTo>
                <a:close/>
                <a:moveTo>
                  <a:pt x="241" y="21"/>
                </a:moveTo>
                <a:cubicBezTo>
                  <a:pt x="241" y="10"/>
                  <a:pt x="234" y="0"/>
                  <a:pt x="226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54" y="0"/>
                  <a:pt x="47" y="10"/>
                  <a:pt x="47" y="21"/>
                </a:cubicBezTo>
                <a:cubicBezTo>
                  <a:pt x="47" y="43"/>
                  <a:pt x="47" y="43"/>
                  <a:pt x="47" y="43"/>
                </a:cubicBezTo>
                <a:cubicBezTo>
                  <a:pt x="241" y="43"/>
                  <a:pt x="241" y="43"/>
                  <a:pt x="241" y="43"/>
                </a:cubicBezTo>
                <a:lnTo>
                  <a:pt x="241" y="21"/>
                </a:lnTo>
                <a:close/>
                <a:moveTo>
                  <a:pt x="201" y="137"/>
                </a:moveTo>
                <a:cubicBezTo>
                  <a:pt x="291" y="137"/>
                  <a:pt x="291" y="137"/>
                  <a:pt x="291" y="137"/>
                </a:cubicBezTo>
                <a:cubicBezTo>
                  <a:pt x="243" y="48"/>
                  <a:pt x="243" y="48"/>
                  <a:pt x="243" y="48"/>
                </a:cubicBezTo>
                <a:lnTo>
                  <a:pt x="201" y="137"/>
                </a:lnTo>
                <a:close/>
                <a:moveTo>
                  <a:pt x="564" y="409"/>
                </a:moveTo>
                <a:cubicBezTo>
                  <a:pt x="579" y="402"/>
                  <a:pt x="579" y="402"/>
                  <a:pt x="579" y="402"/>
                </a:cubicBezTo>
                <a:cubicBezTo>
                  <a:pt x="579" y="397"/>
                  <a:pt x="579" y="391"/>
                  <a:pt x="578" y="386"/>
                </a:cubicBezTo>
                <a:cubicBezTo>
                  <a:pt x="577" y="381"/>
                  <a:pt x="576" y="376"/>
                  <a:pt x="574" y="371"/>
                </a:cubicBezTo>
                <a:cubicBezTo>
                  <a:pt x="572" y="365"/>
                  <a:pt x="572" y="365"/>
                  <a:pt x="572" y="365"/>
                </a:cubicBezTo>
                <a:cubicBezTo>
                  <a:pt x="552" y="370"/>
                  <a:pt x="532" y="370"/>
                  <a:pt x="513" y="366"/>
                </a:cubicBezTo>
                <a:cubicBezTo>
                  <a:pt x="493" y="361"/>
                  <a:pt x="478" y="355"/>
                  <a:pt x="468" y="346"/>
                </a:cubicBezTo>
                <a:cubicBezTo>
                  <a:pt x="485" y="345"/>
                  <a:pt x="500" y="343"/>
                  <a:pt x="513" y="340"/>
                </a:cubicBezTo>
                <a:cubicBezTo>
                  <a:pt x="525" y="338"/>
                  <a:pt x="536" y="334"/>
                  <a:pt x="543" y="331"/>
                </a:cubicBezTo>
                <a:cubicBezTo>
                  <a:pt x="554" y="326"/>
                  <a:pt x="554" y="326"/>
                  <a:pt x="554" y="326"/>
                </a:cubicBezTo>
                <a:cubicBezTo>
                  <a:pt x="555" y="319"/>
                  <a:pt x="555" y="311"/>
                  <a:pt x="553" y="302"/>
                </a:cubicBezTo>
                <a:cubicBezTo>
                  <a:pt x="552" y="293"/>
                  <a:pt x="551" y="285"/>
                  <a:pt x="549" y="279"/>
                </a:cubicBezTo>
                <a:cubicBezTo>
                  <a:pt x="547" y="270"/>
                  <a:pt x="547" y="270"/>
                  <a:pt x="547" y="270"/>
                </a:cubicBezTo>
                <a:cubicBezTo>
                  <a:pt x="531" y="275"/>
                  <a:pt x="516" y="277"/>
                  <a:pt x="500" y="276"/>
                </a:cubicBezTo>
                <a:cubicBezTo>
                  <a:pt x="484" y="275"/>
                  <a:pt x="472" y="273"/>
                  <a:pt x="464" y="269"/>
                </a:cubicBezTo>
                <a:cubicBezTo>
                  <a:pt x="451" y="264"/>
                  <a:pt x="451" y="264"/>
                  <a:pt x="451" y="264"/>
                </a:cubicBezTo>
                <a:cubicBezTo>
                  <a:pt x="462" y="264"/>
                  <a:pt x="475" y="262"/>
                  <a:pt x="489" y="257"/>
                </a:cubicBezTo>
                <a:cubicBezTo>
                  <a:pt x="502" y="252"/>
                  <a:pt x="513" y="247"/>
                  <a:pt x="521" y="243"/>
                </a:cubicBezTo>
                <a:cubicBezTo>
                  <a:pt x="533" y="236"/>
                  <a:pt x="533" y="236"/>
                  <a:pt x="533" y="236"/>
                </a:cubicBezTo>
                <a:cubicBezTo>
                  <a:pt x="532" y="230"/>
                  <a:pt x="531" y="224"/>
                  <a:pt x="529" y="217"/>
                </a:cubicBezTo>
                <a:cubicBezTo>
                  <a:pt x="527" y="210"/>
                  <a:pt x="525" y="205"/>
                  <a:pt x="523" y="200"/>
                </a:cubicBezTo>
                <a:cubicBezTo>
                  <a:pt x="521" y="193"/>
                  <a:pt x="521" y="193"/>
                  <a:pt x="521" y="193"/>
                </a:cubicBezTo>
                <a:cubicBezTo>
                  <a:pt x="515" y="199"/>
                  <a:pt x="504" y="203"/>
                  <a:pt x="491" y="206"/>
                </a:cubicBezTo>
                <a:cubicBezTo>
                  <a:pt x="478" y="209"/>
                  <a:pt x="466" y="210"/>
                  <a:pt x="456" y="210"/>
                </a:cubicBezTo>
                <a:cubicBezTo>
                  <a:pt x="441" y="210"/>
                  <a:pt x="441" y="210"/>
                  <a:pt x="441" y="210"/>
                </a:cubicBezTo>
                <a:cubicBezTo>
                  <a:pt x="454" y="205"/>
                  <a:pt x="466" y="199"/>
                  <a:pt x="477" y="192"/>
                </a:cubicBezTo>
                <a:cubicBezTo>
                  <a:pt x="488" y="184"/>
                  <a:pt x="496" y="178"/>
                  <a:pt x="500" y="172"/>
                </a:cubicBezTo>
                <a:cubicBezTo>
                  <a:pt x="507" y="165"/>
                  <a:pt x="507" y="165"/>
                  <a:pt x="507" y="165"/>
                </a:cubicBezTo>
                <a:cubicBezTo>
                  <a:pt x="486" y="133"/>
                  <a:pt x="465" y="110"/>
                  <a:pt x="443" y="96"/>
                </a:cubicBezTo>
                <a:cubicBezTo>
                  <a:pt x="422" y="83"/>
                  <a:pt x="403" y="78"/>
                  <a:pt x="387" y="82"/>
                </a:cubicBezTo>
                <a:cubicBezTo>
                  <a:pt x="372" y="86"/>
                  <a:pt x="358" y="95"/>
                  <a:pt x="347" y="109"/>
                </a:cubicBezTo>
                <a:cubicBezTo>
                  <a:pt x="336" y="122"/>
                  <a:pt x="329" y="139"/>
                  <a:pt x="325" y="159"/>
                </a:cubicBezTo>
                <a:cubicBezTo>
                  <a:pt x="318" y="199"/>
                  <a:pt x="321" y="260"/>
                  <a:pt x="335" y="342"/>
                </a:cubicBezTo>
                <a:cubicBezTo>
                  <a:pt x="348" y="424"/>
                  <a:pt x="369" y="490"/>
                  <a:pt x="398" y="540"/>
                </a:cubicBezTo>
                <a:cubicBezTo>
                  <a:pt x="410" y="557"/>
                  <a:pt x="423" y="568"/>
                  <a:pt x="439" y="574"/>
                </a:cubicBezTo>
                <a:cubicBezTo>
                  <a:pt x="454" y="579"/>
                  <a:pt x="469" y="578"/>
                  <a:pt x="484" y="572"/>
                </a:cubicBezTo>
                <a:cubicBezTo>
                  <a:pt x="499" y="566"/>
                  <a:pt x="513" y="556"/>
                  <a:pt x="527" y="544"/>
                </a:cubicBezTo>
                <a:cubicBezTo>
                  <a:pt x="540" y="532"/>
                  <a:pt x="552" y="516"/>
                  <a:pt x="561" y="497"/>
                </a:cubicBezTo>
                <a:cubicBezTo>
                  <a:pt x="570" y="479"/>
                  <a:pt x="576" y="459"/>
                  <a:pt x="578" y="439"/>
                </a:cubicBezTo>
                <a:cubicBezTo>
                  <a:pt x="563" y="443"/>
                  <a:pt x="547" y="444"/>
                  <a:pt x="531" y="443"/>
                </a:cubicBezTo>
                <a:cubicBezTo>
                  <a:pt x="514" y="442"/>
                  <a:pt x="502" y="440"/>
                  <a:pt x="494" y="437"/>
                </a:cubicBezTo>
                <a:cubicBezTo>
                  <a:pt x="483" y="432"/>
                  <a:pt x="483" y="432"/>
                  <a:pt x="483" y="432"/>
                </a:cubicBezTo>
                <a:cubicBezTo>
                  <a:pt x="495" y="431"/>
                  <a:pt x="509" y="428"/>
                  <a:pt x="525" y="423"/>
                </a:cubicBezTo>
                <a:cubicBezTo>
                  <a:pt x="542" y="418"/>
                  <a:pt x="555" y="413"/>
                  <a:pt x="564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4" tIns="45712" rIns="91424" bIns="45712"/>
          <a:lstStyle/>
          <a:p>
            <a:pPr defTabSz="104287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CA92A-2624-4392-92F6-9DE8A591C932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0B505-52C6-439C-96A9-8CB82B348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4C397-3C37-4E6D-814D-2A43056C2DF8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20006-FC6F-4F50-A0D6-B68F145622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 defTabSz="1042872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9CAB20-617C-4A84-A2B4-35220E679365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 defTabSz="1042872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 defTabSz="1042872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7B7E80-9078-4CD5-A3AD-407ECCBE7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66" r:id="rId8"/>
    <p:sldLayoutId id="2147483665" r:id="rId9"/>
    <p:sldLayoutId id="2147483664" r:id="rId10"/>
    <p:sldLayoutId id="2147483663" r:id="rId11"/>
    <p:sldLayoutId id="2147483662" r:id="rId12"/>
    <p:sldLayoutId id="2147483661" r:id="rId13"/>
    <p:sldLayoutId id="2147483660" r:id="rId14"/>
    <p:sldLayoutId id="2147483659" r:id="rId15"/>
    <p:sldLayoutId id="2147483658" r:id="rId16"/>
    <p:sldLayoutId id="2147483657" r:id="rId17"/>
    <p:sldLayoutId id="2147483674" r:id="rId18"/>
  </p:sldLayoutIdLst>
  <p:txStyles>
    <p:titleStyle>
      <a:lvl1pPr algn="ctr" defTabSz="104140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414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10414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10414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10414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7120" algn="ctr" defTabSz="104280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4239" algn="ctr" defTabSz="104280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1358" algn="ctr" defTabSz="104280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8477" algn="ctr" defTabSz="104280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8938" indent="-388938" algn="l" defTabSz="10414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4550" indent="-323850" algn="l" defTabSz="10414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1750" indent="-258763" algn="l" defTabSz="10414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2450" indent="-258763" algn="l" defTabSz="10414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738" indent="-258763" algn="l" defTabSz="10414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898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3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0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06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hyperlink" Target="https://shop.prosv.ru/tropinka-v-kartinu185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12" Type="http://schemas.openxmlformats.org/officeDocument/2006/relationships/diagramColors" Target="../diagrams/colors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5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4.png"/><Relationship Id="rId9" Type="http://schemas.openxmlformats.org/officeDocument/2006/relationships/diagramData" Target="../diagrams/data1.xml"/><Relationship Id="rId1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6.png"/><Relationship Id="rId7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rosv.ru/" TargetMode="External"/><Relationship Id="rId11" Type="http://schemas.openxmlformats.org/officeDocument/2006/relationships/image" Target="../media/image29.png"/><Relationship Id="rId5" Type="http://schemas.openxmlformats.org/officeDocument/2006/relationships/image" Target="../media/image4.pn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hyperlink" Target="http://spb.textbook.ru/" TargetMode="External"/><Relationship Id="rId4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938" y="-1588"/>
            <a:ext cx="10717213" cy="756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176464" y="1885932"/>
            <a:ext cx="6282804" cy="1534659"/>
          </a:xfrm>
          <a:prstGeom prst="rect">
            <a:avLst/>
          </a:prstGeom>
          <a:effectLst>
            <a:softEdge rad="317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lIns="91408" tIns="45704" rIns="91408" bIns="45704"/>
          <a:lstStyle/>
          <a:p>
            <a:pPr>
              <a:spcAft>
                <a:spcPct val="15000"/>
              </a:spcAft>
            </a:pPr>
            <a:r>
              <a:rPr lang="ru-RU" sz="4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Исследовательская и проектная внеурочная деятельность: </a:t>
            </a:r>
            <a:r>
              <a:rPr lang="ru-RU" sz="32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творчество, планирование, цифровая среда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122565" y="5236815"/>
            <a:ext cx="6167856" cy="1568152"/>
          </a:xfrm>
          <a:prstGeom prst="rect">
            <a:avLst/>
          </a:prstGeom>
          <a:effectLst>
            <a:softEdge rad="317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lIns="91424" tIns="45712" rIns="91424" bIns="45712"/>
          <a:lstStyle/>
          <a:p>
            <a:pPr algn="r" defTabSz="1042804">
              <a:lnSpc>
                <a:spcPct val="120000"/>
              </a:lnSpc>
              <a:defRPr/>
            </a:pPr>
            <a:r>
              <a:rPr lang="ru-RU" b="1" dirty="0">
                <a:solidFill>
                  <a:schemeClr val="tx2"/>
                </a:solidFill>
                <a:latin typeface="Textbook New Bold"/>
                <a:cs typeface="Tahoma" pitchFamily="34" charset="0"/>
              </a:rPr>
              <a:t>Суслова Нелли Вячеславовна</a:t>
            </a:r>
            <a:r>
              <a:rPr lang="ru-RU" dirty="0">
                <a:solidFill>
                  <a:schemeClr val="tx2"/>
                </a:solidFill>
                <a:latin typeface="Textbook New Bold"/>
                <a:cs typeface="Tahoma" pitchFamily="34" charset="0"/>
              </a:rPr>
              <a:t>, </a:t>
            </a:r>
          </a:p>
          <a:p>
            <a:pPr algn="r" defTabSz="1042804">
              <a:lnSpc>
                <a:spcPct val="120000"/>
              </a:lnSpc>
              <a:defRPr/>
            </a:pPr>
            <a:r>
              <a:rPr lang="ru-RU" dirty="0">
                <a:solidFill>
                  <a:schemeClr val="tx2"/>
                </a:solidFill>
                <a:latin typeface="Textbook New Bold"/>
                <a:cs typeface="Tahoma" pitchFamily="34" charset="0"/>
              </a:rPr>
              <a:t>к.п.н., методист центра </a:t>
            </a:r>
            <a:br>
              <a:rPr lang="ru-RU" dirty="0">
                <a:solidFill>
                  <a:schemeClr val="tx2"/>
                </a:solidFill>
                <a:latin typeface="Textbook New Bold"/>
                <a:cs typeface="Tahoma" pitchFamily="34" charset="0"/>
              </a:rPr>
            </a:br>
            <a:r>
              <a:rPr lang="ru-RU" dirty="0">
                <a:solidFill>
                  <a:schemeClr val="tx2"/>
                </a:solidFill>
                <a:latin typeface="Textbook New Bold"/>
                <a:cs typeface="Tahoma" pitchFamily="34" charset="0"/>
              </a:rPr>
              <a:t>Художественно-эстетического </a:t>
            </a:r>
          </a:p>
          <a:p>
            <a:pPr algn="r" defTabSz="1042804">
              <a:lnSpc>
                <a:spcPct val="120000"/>
              </a:lnSpc>
              <a:defRPr/>
            </a:pPr>
            <a:r>
              <a:rPr lang="ru-RU" dirty="0">
                <a:solidFill>
                  <a:schemeClr val="tx2"/>
                </a:solidFill>
                <a:latin typeface="Textbook New Bold"/>
                <a:cs typeface="Tahoma" pitchFamily="34" charset="0"/>
              </a:rPr>
              <a:t>и физического образования</a:t>
            </a:r>
            <a:endParaRPr lang="ru-RU" dirty="0">
              <a:solidFill>
                <a:schemeClr val="tx2"/>
              </a:solidFill>
              <a:latin typeface="Trebuchet MS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65938"/>
            <a:ext cx="10693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39313" y="6948488"/>
            <a:ext cx="500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Заголовок 1"/>
          <p:cNvSpPr txBox="1">
            <a:spLocks/>
          </p:cNvSpPr>
          <p:nvPr/>
        </p:nvSpPr>
        <p:spPr bwMode="auto">
          <a:xfrm>
            <a:off x="9867900" y="6948488"/>
            <a:ext cx="4429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2486DA31-1B70-4D7C-B974-770B5FC652C5}" type="slidenum">
              <a:rPr lang="ru-RU" sz="1400">
                <a:solidFill>
                  <a:srgbClr val="7F7F7F"/>
                </a:solidFill>
                <a:latin typeface="Trebuchet MS" pitchFamily="34" charset="0"/>
              </a:rPr>
              <a:pPr/>
              <a:t>10</a:t>
            </a:fld>
            <a:endParaRPr lang="ru-RU" sz="1400">
              <a:solidFill>
                <a:srgbClr val="7F7F7F"/>
              </a:solidFill>
              <a:latin typeface="Trebuchet MS" pitchFamily="34" charset="0"/>
            </a:endParaRPr>
          </a:p>
        </p:txBody>
      </p:sp>
      <p:sp>
        <p:nvSpPr>
          <p:cNvPr id="32772" name="Содержимое 5"/>
          <p:cNvSpPr>
            <a:spLocks/>
          </p:cNvSpPr>
          <p:nvPr/>
        </p:nvSpPr>
        <p:spPr bwMode="auto">
          <a:xfrm>
            <a:off x="2178050" y="1836738"/>
            <a:ext cx="80264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/>
          <a:lstStyle/>
          <a:p>
            <a:pPr marL="319088" indent="-319088" defTabSz="914400">
              <a:spcBef>
                <a:spcPct val="20000"/>
              </a:spcBef>
              <a:spcAft>
                <a:spcPct val="60000"/>
              </a:spcAft>
              <a:buClr>
                <a:schemeClr val="accent1"/>
              </a:buClr>
              <a:buSzPct val="75000"/>
              <a:buFont typeface="Wingdings" pitchFamily="2" charset="2"/>
              <a:buChar char=""/>
            </a:pPr>
            <a:endParaRPr lang="ru-RU" sz="2800"/>
          </a:p>
          <a:p>
            <a:pPr marL="319088" indent="-319088" defTabSz="914400">
              <a:spcBef>
                <a:spcPct val="20000"/>
              </a:spcBef>
              <a:spcAft>
                <a:spcPct val="60000"/>
              </a:spcAft>
              <a:buClr>
                <a:schemeClr val="accent1"/>
              </a:buClr>
              <a:buSzPct val="75000"/>
              <a:buFont typeface="Wingdings" pitchFamily="2" charset="2"/>
              <a:buChar char=""/>
            </a:pPr>
            <a:endParaRPr lang="ru-RU" sz="2800"/>
          </a:p>
          <a:p>
            <a:pPr marL="319088" indent="-319088" defTabSz="914400">
              <a:spcBef>
                <a:spcPct val="20000"/>
              </a:spcBef>
              <a:spcAft>
                <a:spcPct val="60000"/>
              </a:spcAft>
              <a:buClr>
                <a:schemeClr val="accent1"/>
              </a:buClr>
              <a:buSzPct val="75000"/>
              <a:buFont typeface="Wingdings" pitchFamily="2" charset="2"/>
              <a:buChar char=""/>
            </a:pPr>
            <a:endParaRPr lang="ru-RU" sz="3200"/>
          </a:p>
        </p:txBody>
      </p:sp>
      <p:sp>
        <p:nvSpPr>
          <p:cNvPr id="32773" name="Заголовок 1"/>
          <p:cNvSpPr txBox="1">
            <a:spLocks/>
          </p:cNvSpPr>
          <p:nvPr/>
        </p:nvSpPr>
        <p:spPr bwMode="auto">
          <a:xfrm>
            <a:off x="2393950" y="252413"/>
            <a:ext cx="8064500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600" b="1">
                <a:solidFill>
                  <a:srgbClr val="FF0000"/>
                </a:solidFill>
                <a:latin typeface="Tahoma" pitchFamily="34" charset="0"/>
              </a:rPr>
              <a:t>Принципиальная «НАДЖАНРОВОСТЬ»</a:t>
            </a:r>
            <a:endParaRPr lang="ru-RU" sz="3600">
              <a:solidFill>
                <a:srgbClr val="7F7F7F"/>
              </a:solidFill>
              <a:latin typeface="Tahoma" pitchFamily="34" charset="0"/>
            </a:endParaRPr>
          </a:p>
        </p:txBody>
      </p:sp>
      <p:pic>
        <p:nvPicPr>
          <p:cNvPr id="32774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3338" y="1387475"/>
            <a:ext cx="2066926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Содержимое 5"/>
          <p:cNvSpPr>
            <a:spLocks/>
          </p:cNvSpPr>
          <p:nvPr/>
        </p:nvSpPr>
        <p:spPr bwMode="auto">
          <a:xfrm>
            <a:off x="3475038" y="1620838"/>
            <a:ext cx="6443662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/>
          <a:lstStyle/>
          <a:p>
            <a:pPr marL="319088" indent="-319088" defTabSz="914400">
              <a:spcBef>
                <a:spcPct val="10000"/>
              </a:spcBef>
              <a:spcAft>
                <a:spcPct val="30000"/>
              </a:spcAft>
              <a:buClr>
                <a:schemeClr val="accent1"/>
              </a:buClr>
              <a:buSzPct val="75000"/>
              <a:buFont typeface="Wingdings" pitchFamily="2" charset="2"/>
              <a:buChar char=""/>
            </a:pPr>
            <a:r>
              <a:rPr lang="ru-RU" sz="2800">
                <a:latin typeface="Tahoma" pitchFamily="34" charset="0"/>
              </a:rPr>
              <a:t>Ребята, скоро День Победы. </a:t>
            </a:r>
            <a:br>
              <a:rPr lang="ru-RU" sz="2800">
                <a:latin typeface="Tahoma" pitchFamily="34" charset="0"/>
              </a:rPr>
            </a:br>
            <a:r>
              <a:rPr lang="ru-RU" sz="2800">
                <a:latin typeface="Tahoma" pitchFamily="34" charset="0"/>
              </a:rPr>
              <a:t>Вы спрашивали, что подарить нам на праздник?</a:t>
            </a:r>
          </a:p>
          <a:p>
            <a:pPr marL="319088" indent="-319088" defTabSz="914400">
              <a:spcBef>
                <a:spcPct val="10000"/>
              </a:spcBef>
              <a:spcAft>
                <a:spcPct val="30000"/>
              </a:spcAft>
              <a:buClr>
                <a:schemeClr val="accent1"/>
              </a:buClr>
              <a:buSzPct val="75000"/>
              <a:buFont typeface="Wingdings" pitchFamily="2" charset="2"/>
              <a:buChar char=""/>
            </a:pPr>
            <a:r>
              <a:rPr lang="ru-RU" sz="2800">
                <a:latin typeface="Tahoma" pitchFamily="34" charset="0"/>
              </a:rPr>
              <a:t>Хочется вспомнить, как мы танцевали тогда. Сейчас уже танцевать трудно – ноги не ходят… Подарите нам танец – такой как во времена нашей юности…</a:t>
            </a:r>
          </a:p>
          <a:p>
            <a:pPr marL="319088" indent="-319088" defTabSz="914400">
              <a:spcBef>
                <a:spcPct val="10000"/>
              </a:spcBef>
              <a:spcAft>
                <a:spcPct val="30000"/>
              </a:spcAft>
              <a:buClr>
                <a:schemeClr val="accent1"/>
              </a:buClr>
              <a:buSzPct val="75000"/>
              <a:buFont typeface="Wingdings" pitchFamily="2" charset="2"/>
              <a:buChar char=""/>
            </a:pPr>
            <a:r>
              <a:rPr lang="ru-RU" sz="2800">
                <a:latin typeface="Tahoma" pitchFamily="34" charset="0"/>
              </a:rPr>
              <a:t>Дети разучили фокстрот и исполнили на концерте для ветеранов.</a:t>
            </a:r>
          </a:p>
          <a:p>
            <a:pPr marL="319088" indent="-319088" defTabSz="914400">
              <a:spcBef>
                <a:spcPct val="10000"/>
              </a:spcBef>
              <a:spcAft>
                <a:spcPct val="30000"/>
              </a:spcAft>
              <a:buClr>
                <a:schemeClr val="accent1"/>
              </a:buClr>
              <a:buSzPct val="75000"/>
              <a:buFont typeface="Wingdings" pitchFamily="2" charset="2"/>
              <a:buChar char=""/>
            </a:pPr>
            <a:endParaRPr lang="ru-RU" sz="2800">
              <a:latin typeface="Tahoma" pitchFamily="34" charset="0"/>
            </a:endParaRPr>
          </a:p>
        </p:txBody>
      </p:sp>
      <p:pic>
        <p:nvPicPr>
          <p:cNvPr id="3277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6388" y="1981200"/>
            <a:ext cx="304641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0" y="6730266"/>
            <a:ext cx="10693400" cy="83099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Творческий?  Социальный? 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6798370" y="3697113"/>
            <a:ext cx="6804967" cy="92333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Исследовательский?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2779" name="image16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4088" y="468313"/>
            <a:ext cx="647700" cy="796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65938"/>
            <a:ext cx="10693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39313" y="6948488"/>
            <a:ext cx="500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Заголовок 1"/>
          <p:cNvSpPr txBox="1">
            <a:spLocks/>
          </p:cNvSpPr>
          <p:nvPr/>
        </p:nvSpPr>
        <p:spPr bwMode="auto">
          <a:xfrm>
            <a:off x="9867900" y="6948488"/>
            <a:ext cx="4429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F90F6685-E5C9-4380-96B2-9367906B8EB4}" type="slidenum">
              <a:rPr lang="ru-RU" sz="1400">
                <a:solidFill>
                  <a:srgbClr val="7F7F7F"/>
                </a:solidFill>
                <a:latin typeface="Trebuchet MS" pitchFamily="34" charset="0"/>
              </a:rPr>
              <a:pPr/>
              <a:t>11</a:t>
            </a:fld>
            <a:endParaRPr lang="ru-RU" sz="1400">
              <a:solidFill>
                <a:srgbClr val="7F7F7F"/>
              </a:solidFill>
              <a:latin typeface="Trebuchet MS" pitchFamily="34" charset="0"/>
            </a:endParaRPr>
          </a:p>
        </p:txBody>
      </p:sp>
      <p:sp>
        <p:nvSpPr>
          <p:cNvPr id="33797" name="Содержимое 5"/>
          <p:cNvSpPr>
            <a:spLocks/>
          </p:cNvSpPr>
          <p:nvPr/>
        </p:nvSpPr>
        <p:spPr bwMode="auto">
          <a:xfrm>
            <a:off x="2178050" y="1836738"/>
            <a:ext cx="80264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/>
          <a:lstStyle/>
          <a:p>
            <a:pPr marL="319088" indent="-319088" defTabSz="914400">
              <a:spcBef>
                <a:spcPct val="20000"/>
              </a:spcBef>
              <a:spcAft>
                <a:spcPct val="60000"/>
              </a:spcAft>
              <a:buClr>
                <a:schemeClr val="accent1"/>
              </a:buClr>
              <a:buSzPct val="75000"/>
              <a:buFont typeface="Wingdings" pitchFamily="2" charset="2"/>
              <a:buChar char=""/>
            </a:pPr>
            <a:endParaRPr lang="ru-RU" sz="2800"/>
          </a:p>
          <a:p>
            <a:pPr marL="319088" indent="-319088" defTabSz="914400">
              <a:spcBef>
                <a:spcPct val="20000"/>
              </a:spcBef>
              <a:spcAft>
                <a:spcPct val="60000"/>
              </a:spcAft>
              <a:buClr>
                <a:schemeClr val="accent1"/>
              </a:buClr>
              <a:buSzPct val="75000"/>
              <a:buFont typeface="Wingdings" pitchFamily="2" charset="2"/>
              <a:buChar char=""/>
            </a:pPr>
            <a:endParaRPr lang="ru-RU" sz="2800"/>
          </a:p>
          <a:p>
            <a:pPr marL="319088" indent="-319088" defTabSz="914400">
              <a:spcBef>
                <a:spcPct val="20000"/>
              </a:spcBef>
              <a:spcAft>
                <a:spcPct val="60000"/>
              </a:spcAft>
              <a:buClr>
                <a:schemeClr val="accent1"/>
              </a:buClr>
              <a:buSzPct val="75000"/>
              <a:buFont typeface="Wingdings" pitchFamily="2" charset="2"/>
              <a:buChar char=""/>
            </a:pPr>
            <a:endParaRPr lang="ru-RU" sz="3200"/>
          </a:p>
        </p:txBody>
      </p:sp>
      <p:sp>
        <p:nvSpPr>
          <p:cNvPr id="33798" name="Заголовок 1"/>
          <p:cNvSpPr txBox="1">
            <a:spLocks/>
          </p:cNvSpPr>
          <p:nvPr/>
        </p:nvSpPr>
        <p:spPr bwMode="auto">
          <a:xfrm>
            <a:off x="2393950" y="323850"/>
            <a:ext cx="44656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600" b="1">
                <a:solidFill>
                  <a:srgbClr val="FF0000"/>
                </a:solidFill>
                <a:latin typeface="Tahoma" pitchFamily="34" charset="0"/>
              </a:rPr>
              <a:t>Образец для подражания</a:t>
            </a:r>
            <a:endParaRPr lang="ru-RU" sz="3600">
              <a:solidFill>
                <a:srgbClr val="7F7F7F"/>
              </a:solidFill>
              <a:latin typeface="Tahoma" pitchFamily="34" charset="0"/>
            </a:endParaRPr>
          </a:p>
        </p:txBody>
      </p:sp>
      <p:pic>
        <p:nvPicPr>
          <p:cNvPr id="33799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3338" y="1387475"/>
            <a:ext cx="2066926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Содержимое 5"/>
          <p:cNvSpPr>
            <a:spLocks/>
          </p:cNvSpPr>
          <p:nvPr/>
        </p:nvSpPr>
        <p:spPr bwMode="auto">
          <a:xfrm>
            <a:off x="522288" y="2197100"/>
            <a:ext cx="5400675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/>
          <a:lstStyle/>
          <a:p>
            <a:pPr marL="319088" indent="-319088" defTabSz="914400">
              <a:spcBef>
                <a:spcPct val="10000"/>
              </a:spcBef>
              <a:spcAft>
                <a:spcPct val="30000"/>
              </a:spcAft>
              <a:buClr>
                <a:schemeClr val="accent1"/>
              </a:buClr>
              <a:buSzPct val="75000"/>
            </a:pPr>
            <a:r>
              <a:rPr lang="ru-RU" sz="2800">
                <a:latin typeface="Tahoma" pitchFamily="34" charset="0"/>
              </a:rPr>
              <a:t>Герой книги – мальчик Илюша, слушая разговоры взрослых, сам оказывается «внутри» известных картин</a:t>
            </a:r>
          </a:p>
          <a:p>
            <a:pPr marL="319088" indent="-319088" defTabSz="914400">
              <a:spcBef>
                <a:spcPct val="10000"/>
              </a:spcBef>
              <a:spcAft>
                <a:spcPct val="30000"/>
              </a:spcAft>
              <a:buClr>
                <a:schemeClr val="accent1"/>
              </a:buClr>
              <a:buSzPct val="75000"/>
            </a:pPr>
            <a:r>
              <a:rPr lang="ru-RU" sz="2800">
                <a:latin typeface="Tahoma" pitchFamily="34" charset="0"/>
              </a:rPr>
              <a:t>Девочка прочитала книжку </a:t>
            </a:r>
            <a:br>
              <a:rPr lang="ru-RU" sz="2800">
                <a:latin typeface="Tahoma" pitchFamily="34" charset="0"/>
              </a:rPr>
            </a:br>
            <a:r>
              <a:rPr lang="ru-RU" sz="2800">
                <a:latin typeface="Tahoma" pitchFamily="34" charset="0"/>
              </a:rPr>
              <a:t>и написала в таком же </a:t>
            </a:r>
            <a:br>
              <a:rPr lang="ru-RU" sz="2800">
                <a:latin typeface="Tahoma" pitchFamily="34" charset="0"/>
              </a:rPr>
            </a:br>
            <a:r>
              <a:rPr lang="ru-RU" sz="2800">
                <a:latin typeface="Tahoma" pitchFamily="34" charset="0"/>
              </a:rPr>
              <a:t>стиле </a:t>
            </a:r>
            <a:r>
              <a:rPr lang="ru-RU" sz="3600">
                <a:latin typeface="Tahoma" pitchFamily="34" charset="0"/>
              </a:rPr>
              <a:t>свой</a:t>
            </a:r>
            <a:r>
              <a:rPr lang="ru-RU" sz="2800">
                <a:latin typeface="Tahoma" pitchFamily="34" charset="0"/>
              </a:rPr>
              <a:t>  рассказ…</a:t>
            </a:r>
          </a:p>
        </p:txBody>
      </p:sp>
      <p:pic>
        <p:nvPicPr>
          <p:cNvPr id="3380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0913" y="180975"/>
            <a:ext cx="3230562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76925" y="3097213"/>
            <a:ext cx="335756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Прямоугольник 12"/>
          <p:cNvSpPr>
            <a:spLocks noChangeArrowheads="1"/>
          </p:cNvSpPr>
          <p:nvPr/>
        </p:nvSpPr>
        <p:spPr bwMode="auto">
          <a:xfrm>
            <a:off x="450850" y="6013450"/>
            <a:ext cx="5424488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7"/>
              </a:rPr>
              <a:t>https://shop.prosv.ru/tropinka-v-kartinu1852</a:t>
            </a:r>
            <a:r>
              <a:rPr lang="ru-RU"/>
              <a:t> </a:t>
            </a:r>
          </a:p>
        </p:txBody>
      </p:sp>
      <p:pic>
        <p:nvPicPr>
          <p:cNvPr id="33804" name="image16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54088" y="468313"/>
            <a:ext cx="647700" cy="796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6" descr="Картинки по запросу степь в сибир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6013"/>
            <a:ext cx="4999038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65938"/>
            <a:ext cx="10693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39313" y="6948488"/>
            <a:ext cx="500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Заголовок 1"/>
          <p:cNvSpPr txBox="1">
            <a:spLocks/>
          </p:cNvSpPr>
          <p:nvPr/>
        </p:nvSpPr>
        <p:spPr bwMode="auto">
          <a:xfrm>
            <a:off x="9867900" y="6948488"/>
            <a:ext cx="4429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93E0877A-3BA4-455B-8644-C2CDA895466E}" type="slidenum">
              <a:rPr lang="ru-RU" sz="1400">
                <a:solidFill>
                  <a:srgbClr val="7F7F7F"/>
                </a:solidFill>
                <a:latin typeface="Trebuchet MS" pitchFamily="34" charset="0"/>
              </a:rPr>
              <a:pPr/>
              <a:t>12</a:t>
            </a:fld>
            <a:endParaRPr lang="ru-RU" sz="1400">
              <a:solidFill>
                <a:srgbClr val="7F7F7F"/>
              </a:solidFill>
              <a:latin typeface="Trebuchet MS" pitchFamily="34" charset="0"/>
            </a:endParaRPr>
          </a:p>
        </p:txBody>
      </p:sp>
      <p:sp>
        <p:nvSpPr>
          <p:cNvPr id="34821" name="Содержимое 5"/>
          <p:cNvSpPr>
            <a:spLocks/>
          </p:cNvSpPr>
          <p:nvPr/>
        </p:nvSpPr>
        <p:spPr bwMode="auto">
          <a:xfrm>
            <a:off x="2178050" y="1836738"/>
            <a:ext cx="80264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/>
          <a:lstStyle/>
          <a:p>
            <a:pPr marL="319088" indent="-319088" defTabSz="914400">
              <a:spcBef>
                <a:spcPct val="20000"/>
              </a:spcBef>
              <a:spcAft>
                <a:spcPct val="60000"/>
              </a:spcAft>
              <a:buClr>
                <a:schemeClr val="accent1"/>
              </a:buClr>
              <a:buSzPct val="75000"/>
              <a:buFont typeface="Wingdings" pitchFamily="2" charset="2"/>
              <a:buChar char=""/>
            </a:pPr>
            <a:endParaRPr lang="ru-RU" sz="2800"/>
          </a:p>
          <a:p>
            <a:pPr marL="319088" indent="-319088" defTabSz="914400">
              <a:spcBef>
                <a:spcPct val="20000"/>
              </a:spcBef>
              <a:spcAft>
                <a:spcPct val="60000"/>
              </a:spcAft>
              <a:buClr>
                <a:schemeClr val="accent1"/>
              </a:buClr>
              <a:buSzPct val="75000"/>
              <a:buFont typeface="Wingdings" pitchFamily="2" charset="2"/>
              <a:buChar char=""/>
            </a:pPr>
            <a:endParaRPr lang="ru-RU" sz="2800"/>
          </a:p>
          <a:p>
            <a:pPr marL="319088" indent="-319088" defTabSz="914400">
              <a:spcBef>
                <a:spcPct val="20000"/>
              </a:spcBef>
              <a:spcAft>
                <a:spcPct val="60000"/>
              </a:spcAft>
              <a:buClr>
                <a:schemeClr val="accent1"/>
              </a:buClr>
              <a:buSzPct val="75000"/>
              <a:buFont typeface="Wingdings" pitchFamily="2" charset="2"/>
              <a:buChar char=""/>
            </a:pPr>
            <a:endParaRPr lang="ru-RU" sz="3200"/>
          </a:p>
        </p:txBody>
      </p:sp>
      <p:sp>
        <p:nvSpPr>
          <p:cNvPr id="34822" name="Заголовок 1"/>
          <p:cNvSpPr txBox="1">
            <a:spLocks/>
          </p:cNvSpPr>
          <p:nvPr/>
        </p:nvSpPr>
        <p:spPr bwMode="auto">
          <a:xfrm>
            <a:off x="2106613" y="252413"/>
            <a:ext cx="8351837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600" b="1">
                <a:solidFill>
                  <a:srgbClr val="FF0000"/>
                </a:solidFill>
                <a:latin typeface="Tahoma" pitchFamily="34" charset="0"/>
              </a:rPr>
              <a:t>Проект – это всегда </a:t>
            </a:r>
            <a:endParaRPr lang="ru-RU" sz="3600">
              <a:solidFill>
                <a:srgbClr val="7F7F7F"/>
              </a:solidFill>
              <a:latin typeface="Tahoma" pitchFamily="34" charset="0"/>
            </a:endParaRPr>
          </a:p>
        </p:txBody>
      </p:sp>
      <p:pic>
        <p:nvPicPr>
          <p:cNvPr id="34823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3338" y="1387475"/>
            <a:ext cx="2066926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2" descr="Строительство космодрома Восточный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87925" y="1116013"/>
            <a:ext cx="5705475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4" descr="На космодроме Восточный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63" y="4402138"/>
            <a:ext cx="5178425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8" descr="Запуск ракеты-носителя «Союз-2.1а» с космодрома Восточный.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86338" y="4040188"/>
            <a:ext cx="5707062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Схема 15"/>
          <p:cNvGraphicFramePr/>
          <p:nvPr/>
        </p:nvGraphicFramePr>
        <p:xfrm>
          <a:off x="1710225" y="2124400"/>
          <a:ext cx="6660811" cy="4104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34828" name="image16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54088" y="468313"/>
            <a:ext cx="647700" cy="796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65938"/>
            <a:ext cx="10693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39313" y="6948488"/>
            <a:ext cx="500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Заголовок 1"/>
          <p:cNvSpPr txBox="1">
            <a:spLocks/>
          </p:cNvSpPr>
          <p:nvPr/>
        </p:nvSpPr>
        <p:spPr bwMode="auto">
          <a:xfrm>
            <a:off x="9867900" y="6948488"/>
            <a:ext cx="4429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1E7F5D62-37F7-41CA-AC0D-3AF4419E9001}" type="slidenum">
              <a:rPr lang="ru-RU" sz="1400">
                <a:solidFill>
                  <a:srgbClr val="7F7F7F"/>
                </a:solidFill>
                <a:latin typeface="Trebuchet MS" pitchFamily="34" charset="0"/>
              </a:rPr>
              <a:pPr/>
              <a:t>13</a:t>
            </a:fld>
            <a:endParaRPr lang="ru-RU" sz="1400">
              <a:solidFill>
                <a:srgbClr val="7F7F7F"/>
              </a:solidFill>
              <a:latin typeface="Trebuchet MS" pitchFamily="34" charset="0"/>
            </a:endParaRPr>
          </a:p>
        </p:txBody>
      </p:sp>
      <p:sp>
        <p:nvSpPr>
          <p:cNvPr id="35844" name="Содержимое 5"/>
          <p:cNvSpPr>
            <a:spLocks/>
          </p:cNvSpPr>
          <p:nvPr/>
        </p:nvSpPr>
        <p:spPr bwMode="auto">
          <a:xfrm>
            <a:off x="2178050" y="1836738"/>
            <a:ext cx="80264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/>
          <a:lstStyle/>
          <a:p>
            <a:pPr marL="319088" indent="-319088" defTabSz="914400">
              <a:spcBef>
                <a:spcPct val="20000"/>
              </a:spcBef>
              <a:spcAft>
                <a:spcPct val="60000"/>
              </a:spcAft>
              <a:buClr>
                <a:schemeClr val="accent1"/>
              </a:buClr>
              <a:buSzPct val="75000"/>
              <a:buFont typeface="Wingdings" pitchFamily="2" charset="2"/>
              <a:buChar char=""/>
            </a:pPr>
            <a:endParaRPr lang="ru-RU" sz="2800"/>
          </a:p>
          <a:p>
            <a:pPr marL="319088" indent="-319088" defTabSz="914400">
              <a:spcBef>
                <a:spcPct val="20000"/>
              </a:spcBef>
              <a:spcAft>
                <a:spcPct val="60000"/>
              </a:spcAft>
              <a:buClr>
                <a:schemeClr val="accent1"/>
              </a:buClr>
              <a:buSzPct val="75000"/>
              <a:buFont typeface="Wingdings" pitchFamily="2" charset="2"/>
              <a:buChar char=""/>
            </a:pPr>
            <a:endParaRPr lang="ru-RU" sz="2800"/>
          </a:p>
          <a:p>
            <a:pPr marL="319088" indent="-319088" defTabSz="914400">
              <a:spcBef>
                <a:spcPct val="20000"/>
              </a:spcBef>
              <a:spcAft>
                <a:spcPct val="60000"/>
              </a:spcAft>
              <a:buClr>
                <a:schemeClr val="accent1"/>
              </a:buClr>
              <a:buSzPct val="75000"/>
              <a:buFont typeface="Wingdings" pitchFamily="2" charset="2"/>
              <a:buChar char=""/>
            </a:pPr>
            <a:endParaRPr lang="ru-RU" sz="3200"/>
          </a:p>
        </p:txBody>
      </p:sp>
      <p:sp>
        <p:nvSpPr>
          <p:cNvPr id="35845" name="Заголовок 1"/>
          <p:cNvSpPr txBox="1">
            <a:spLocks/>
          </p:cNvSpPr>
          <p:nvPr/>
        </p:nvSpPr>
        <p:spPr bwMode="auto">
          <a:xfrm>
            <a:off x="2106613" y="252413"/>
            <a:ext cx="8351837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600" b="1">
                <a:solidFill>
                  <a:srgbClr val="FF0000"/>
                </a:solidFill>
                <a:latin typeface="Tahoma" pitchFamily="34" charset="0"/>
              </a:rPr>
              <a:t>А выставка, концерт, спектакль  </a:t>
            </a:r>
            <a:br>
              <a:rPr lang="ru-RU" sz="3600" b="1">
                <a:solidFill>
                  <a:srgbClr val="FF0000"/>
                </a:solidFill>
                <a:latin typeface="Tahoma" pitchFamily="34" charset="0"/>
              </a:rPr>
            </a:br>
            <a:r>
              <a:rPr lang="ru-RU" sz="3600" b="1">
                <a:solidFill>
                  <a:srgbClr val="FF0000"/>
                </a:solidFill>
                <a:latin typeface="Tahoma" pitchFamily="34" charset="0"/>
              </a:rPr>
              <a:t>				– это проект?</a:t>
            </a:r>
            <a:endParaRPr lang="ru-RU" sz="3600">
              <a:solidFill>
                <a:srgbClr val="7F7F7F"/>
              </a:solidFill>
              <a:latin typeface="Tahoma" pitchFamily="34" charset="0"/>
            </a:endParaRPr>
          </a:p>
        </p:txBody>
      </p:sp>
      <p:pic>
        <p:nvPicPr>
          <p:cNvPr id="35846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3338" y="1387475"/>
            <a:ext cx="2066926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Содержимое 5"/>
          <p:cNvSpPr>
            <a:spLocks/>
          </p:cNvSpPr>
          <p:nvPr/>
        </p:nvSpPr>
        <p:spPr bwMode="auto">
          <a:xfrm>
            <a:off x="5707063" y="1692275"/>
            <a:ext cx="47529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/>
          <a:lstStyle/>
          <a:p>
            <a:pPr marL="319088" indent="-319088" defTabSz="914400">
              <a:spcBef>
                <a:spcPct val="10000"/>
              </a:spcBef>
              <a:spcAft>
                <a:spcPct val="30000"/>
              </a:spcAft>
              <a:buClr>
                <a:schemeClr val="accent1"/>
              </a:buClr>
              <a:buSzPct val="75000"/>
            </a:pPr>
            <a:r>
              <a:rPr lang="ru-RU" sz="3200">
                <a:latin typeface="Tahoma" pitchFamily="34" charset="0"/>
              </a:rPr>
              <a:t>Если вы, как педагог выбрали ЧТО…</a:t>
            </a:r>
            <a:br>
              <a:rPr lang="ru-RU" sz="3200">
                <a:latin typeface="Tahoma" pitchFamily="34" charset="0"/>
              </a:rPr>
            </a:br>
            <a:r>
              <a:rPr lang="ru-RU" sz="3200">
                <a:latin typeface="Tahoma" pitchFamily="34" charset="0"/>
              </a:rPr>
              <a:t>придумали КАК…</a:t>
            </a:r>
            <a:br>
              <a:rPr lang="ru-RU" sz="3200">
                <a:latin typeface="Tahoma" pitchFamily="34" charset="0"/>
              </a:rPr>
            </a:br>
            <a:r>
              <a:rPr lang="ru-RU" sz="3200">
                <a:latin typeface="Tahoma" pitchFamily="34" charset="0"/>
              </a:rPr>
              <a:t>спланировали ВСЁ…</a:t>
            </a:r>
            <a:br>
              <a:rPr lang="ru-RU" sz="3200">
                <a:latin typeface="Tahoma" pitchFamily="34" charset="0"/>
              </a:rPr>
            </a:br>
            <a:r>
              <a:rPr lang="ru-RU" sz="3200">
                <a:latin typeface="Tahoma" pitchFamily="34" charset="0"/>
              </a:rPr>
              <a:t>беспокоились о том, чтобы довести дело до конца, получить результат – то это прекрасный проект учителя </a:t>
            </a:r>
          </a:p>
        </p:txBody>
      </p:sp>
      <p:pic>
        <p:nvPicPr>
          <p:cNvPr id="3584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76375"/>
            <a:ext cx="55022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image16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4088" y="468313"/>
            <a:ext cx="647700" cy="796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65938"/>
            <a:ext cx="10693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39313" y="6948488"/>
            <a:ext cx="500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Заголовок 1"/>
          <p:cNvSpPr txBox="1">
            <a:spLocks/>
          </p:cNvSpPr>
          <p:nvPr/>
        </p:nvSpPr>
        <p:spPr bwMode="auto">
          <a:xfrm>
            <a:off x="9867900" y="6948488"/>
            <a:ext cx="4429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192B462B-0637-4029-B138-17270D12A83E}" type="slidenum">
              <a:rPr lang="ru-RU" sz="1400">
                <a:solidFill>
                  <a:srgbClr val="7F7F7F"/>
                </a:solidFill>
                <a:latin typeface="Trebuchet MS" pitchFamily="34" charset="0"/>
              </a:rPr>
              <a:pPr/>
              <a:t>14</a:t>
            </a:fld>
            <a:endParaRPr lang="ru-RU" sz="1400">
              <a:solidFill>
                <a:srgbClr val="7F7F7F"/>
              </a:solidFill>
              <a:latin typeface="Trebuchet MS" pitchFamily="34" charset="0"/>
            </a:endParaRPr>
          </a:p>
        </p:txBody>
      </p:sp>
      <p:sp>
        <p:nvSpPr>
          <p:cNvPr id="36868" name="Содержимое 5"/>
          <p:cNvSpPr>
            <a:spLocks/>
          </p:cNvSpPr>
          <p:nvPr/>
        </p:nvSpPr>
        <p:spPr bwMode="auto">
          <a:xfrm>
            <a:off x="2178050" y="1836738"/>
            <a:ext cx="80264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/>
          <a:lstStyle/>
          <a:p>
            <a:pPr marL="319088" indent="-319088" defTabSz="914400">
              <a:spcBef>
                <a:spcPct val="20000"/>
              </a:spcBef>
              <a:spcAft>
                <a:spcPct val="60000"/>
              </a:spcAft>
              <a:buClr>
                <a:schemeClr val="accent1"/>
              </a:buClr>
              <a:buSzPct val="75000"/>
              <a:buFont typeface="Wingdings" pitchFamily="2" charset="2"/>
              <a:buChar char=""/>
            </a:pPr>
            <a:endParaRPr lang="ru-RU" sz="2800"/>
          </a:p>
          <a:p>
            <a:pPr marL="319088" indent="-319088" defTabSz="914400">
              <a:spcBef>
                <a:spcPct val="20000"/>
              </a:spcBef>
              <a:spcAft>
                <a:spcPct val="60000"/>
              </a:spcAft>
              <a:buClr>
                <a:schemeClr val="accent1"/>
              </a:buClr>
              <a:buSzPct val="75000"/>
              <a:buFont typeface="Wingdings" pitchFamily="2" charset="2"/>
              <a:buChar char=""/>
            </a:pPr>
            <a:endParaRPr lang="ru-RU" sz="2800"/>
          </a:p>
          <a:p>
            <a:pPr marL="319088" indent="-319088" defTabSz="914400">
              <a:spcBef>
                <a:spcPct val="20000"/>
              </a:spcBef>
              <a:spcAft>
                <a:spcPct val="60000"/>
              </a:spcAft>
              <a:buClr>
                <a:schemeClr val="accent1"/>
              </a:buClr>
              <a:buSzPct val="75000"/>
              <a:buFont typeface="Wingdings" pitchFamily="2" charset="2"/>
              <a:buChar char=""/>
            </a:pPr>
            <a:endParaRPr lang="ru-RU" sz="3200"/>
          </a:p>
        </p:txBody>
      </p:sp>
      <p:sp>
        <p:nvSpPr>
          <p:cNvPr id="36869" name="Заголовок 1"/>
          <p:cNvSpPr txBox="1">
            <a:spLocks/>
          </p:cNvSpPr>
          <p:nvPr/>
        </p:nvSpPr>
        <p:spPr bwMode="auto">
          <a:xfrm>
            <a:off x="2682875" y="323850"/>
            <a:ext cx="6624638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Tahoma" pitchFamily="34" charset="0"/>
              </a:rPr>
              <a:t>ПРОЕКТНАЯ ТРИАДА</a:t>
            </a:r>
            <a:endParaRPr lang="ru-RU" sz="3600">
              <a:solidFill>
                <a:srgbClr val="7F7F7F"/>
              </a:solidFill>
              <a:latin typeface="Tahoma" pitchFamily="34" charset="0"/>
            </a:endParaRPr>
          </a:p>
        </p:txBody>
      </p:sp>
      <p:pic>
        <p:nvPicPr>
          <p:cNvPr id="36870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3338" y="1387475"/>
            <a:ext cx="2066926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Схема 11"/>
          <p:cNvGraphicFramePr/>
          <p:nvPr/>
        </p:nvGraphicFramePr>
        <p:xfrm>
          <a:off x="522164" y="2052439"/>
          <a:ext cx="9955212" cy="4032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6872" name="image16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54088" y="468313"/>
            <a:ext cx="647700" cy="796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5525" y="2146300"/>
            <a:ext cx="9217025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17688" y="468313"/>
            <a:ext cx="9115425" cy="1047750"/>
          </a:xfrm>
        </p:spPr>
        <p:txBody>
          <a:bodyPr lIns="104306" tIns="52153" rIns="104306" bIns="52153"/>
          <a:lstStyle/>
          <a:p>
            <a:r>
              <a:rPr lang="ru-RU" sz="4400" b="1" smtClean="0">
                <a:solidFill>
                  <a:srgbClr val="FF0000"/>
                </a:solidFill>
                <a:latin typeface="Tahoma" pitchFamily="34" charset="0"/>
              </a:rPr>
              <a:t>Урок на Красной площади</a:t>
            </a:r>
          </a:p>
        </p:txBody>
      </p:sp>
      <p:pic>
        <p:nvPicPr>
          <p:cNvPr id="37891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65938"/>
            <a:ext cx="10693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3338" y="1387475"/>
            <a:ext cx="2066926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image1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4088" y="468313"/>
            <a:ext cx="647700" cy="796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6713" y="1882775"/>
            <a:ext cx="2184400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6263" y="1882775"/>
            <a:ext cx="22479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865938"/>
            <a:ext cx="10693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Рисунок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39313" y="6948488"/>
            <a:ext cx="500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Заголовок 1"/>
          <p:cNvSpPr txBox="1">
            <a:spLocks/>
          </p:cNvSpPr>
          <p:nvPr/>
        </p:nvSpPr>
        <p:spPr bwMode="auto">
          <a:xfrm>
            <a:off x="9867900" y="6948488"/>
            <a:ext cx="4429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78947F70-28BA-4927-BCC8-BD226742760D}" type="slidenum">
              <a:rPr lang="ru-RU" sz="1400">
                <a:solidFill>
                  <a:srgbClr val="7F7F7F"/>
                </a:solidFill>
                <a:latin typeface="Trebuchet MS" pitchFamily="34" charset="0"/>
              </a:rPr>
              <a:pPr/>
              <a:t>16</a:t>
            </a:fld>
            <a:endParaRPr lang="ru-RU" sz="1400">
              <a:solidFill>
                <a:srgbClr val="7F7F7F"/>
              </a:solidFill>
              <a:latin typeface="Trebuchet MS" pitchFamily="34" charset="0"/>
            </a:endParaRPr>
          </a:p>
        </p:txBody>
      </p:sp>
      <p:sp>
        <p:nvSpPr>
          <p:cNvPr id="38918" name="Содержимое 5"/>
          <p:cNvSpPr>
            <a:spLocks/>
          </p:cNvSpPr>
          <p:nvPr/>
        </p:nvSpPr>
        <p:spPr bwMode="auto">
          <a:xfrm>
            <a:off x="2178050" y="1836738"/>
            <a:ext cx="80264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/>
          <a:lstStyle/>
          <a:p>
            <a:pPr marL="319088" indent="-319088" defTabSz="914400">
              <a:spcBef>
                <a:spcPct val="20000"/>
              </a:spcBef>
              <a:spcAft>
                <a:spcPct val="60000"/>
              </a:spcAft>
              <a:buClr>
                <a:schemeClr val="accent1"/>
              </a:buClr>
              <a:buSzPct val="75000"/>
              <a:buFont typeface="Wingdings" pitchFamily="2" charset="2"/>
              <a:buChar char=""/>
            </a:pPr>
            <a:endParaRPr lang="ru-RU" sz="2800"/>
          </a:p>
          <a:p>
            <a:pPr marL="319088" indent="-319088" defTabSz="914400">
              <a:spcBef>
                <a:spcPct val="20000"/>
              </a:spcBef>
              <a:spcAft>
                <a:spcPct val="60000"/>
              </a:spcAft>
              <a:buClr>
                <a:schemeClr val="accent1"/>
              </a:buClr>
              <a:buSzPct val="75000"/>
              <a:buFont typeface="Wingdings" pitchFamily="2" charset="2"/>
              <a:buChar char=""/>
            </a:pPr>
            <a:endParaRPr lang="ru-RU" sz="2800"/>
          </a:p>
          <a:p>
            <a:pPr marL="319088" indent="-319088" defTabSz="914400">
              <a:spcBef>
                <a:spcPct val="20000"/>
              </a:spcBef>
              <a:spcAft>
                <a:spcPct val="60000"/>
              </a:spcAft>
              <a:buClr>
                <a:schemeClr val="accent1"/>
              </a:buClr>
              <a:buSzPct val="75000"/>
              <a:buFont typeface="Wingdings" pitchFamily="2" charset="2"/>
              <a:buChar char=""/>
            </a:pPr>
            <a:endParaRPr lang="ru-RU" sz="3200"/>
          </a:p>
        </p:txBody>
      </p:sp>
      <p:sp>
        <p:nvSpPr>
          <p:cNvPr id="38919" name="Заголовок 1"/>
          <p:cNvSpPr txBox="1">
            <a:spLocks/>
          </p:cNvSpPr>
          <p:nvPr/>
        </p:nvSpPr>
        <p:spPr bwMode="auto">
          <a:xfrm>
            <a:off x="2682875" y="323850"/>
            <a:ext cx="6624638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ahoma" pitchFamily="34" charset="0"/>
                <a:hlinkClick r:id="rId6"/>
              </a:rPr>
              <a:t>www.prosv.ru</a:t>
            </a:r>
            <a:r>
              <a:rPr lang="en-US" sz="3600" b="1">
                <a:solidFill>
                  <a:srgbClr val="FF0000"/>
                </a:solidFill>
                <a:latin typeface="Tahoma" pitchFamily="34" charset="0"/>
              </a:rPr>
              <a:t>  </a:t>
            </a:r>
            <a:endParaRPr lang="ru-RU" sz="3600">
              <a:solidFill>
                <a:srgbClr val="7F7F7F"/>
              </a:solidFill>
              <a:latin typeface="Tahoma" pitchFamily="34" charset="0"/>
            </a:endParaRPr>
          </a:p>
        </p:txBody>
      </p:sp>
      <p:pic>
        <p:nvPicPr>
          <p:cNvPr id="38920" name="Рисунок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3338" y="1387475"/>
            <a:ext cx="2066926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image16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54088" y="468313"/>
            <a:ext cx="647700" cy="796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38922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3150" y="2027238"/>
            <a:ext cx="2211388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30500" y="3395663"/>
            <a:ext cx="22193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13463" y="3322638"/>
            <a:ext cx="235267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974850" y="922338"/>
            <a:ext cx="6399213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4306" tIns="52153" rIns="104306" bIns="52153" anchor="ctr"/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1042988" algn="l"/>
                <a:tab pos="2085975" algn="l"/>
                <a:tab pos="3128963" algn="l"/>
                <a:tab pos="4171950" algn="l"/>
                <a:tab pos="5214938" algn="l"/>
                <a:tab pos="6257925" algn="l"/>
                <a:tab pos="7300913" algn="l"/>
                <a:tab pos="8343900" algn="l"/>
                <a:tab pos="9386888" algn="l"/>
                <a:tab pos="10429875" algn="l"/>
                <a:tab pos="11472863" algn="l"/>
              </a:tabLst>
            </a:pPr>
            <a:r>
              <a:rPr lang="ru-RU" altLang="ru-RU" sz="2300" b="1">
                <a:solidFill>
                  <a:srgbClr val="000000"/>
                </a:solidFill>
                <a:latin typeface="Candara" pitchFamily="34" charset="0"/>
              </a:rPr>
              <a:t>Уважаемые покупатели!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61963" y="1293813"/>
            <a:ext cx="9683750" cy="954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2663" tIns="53385" rIns="102663" bIns="53385" anchor="ctr"/>
          <a:lstStyle/>
          <a:p>
            <a:pPr algn="ctr">
              <a:lnSpc>
                <a:spcPct val="120000"/>
              </a:lnSpc>
              <a:buClr>
                <a:srgbClr val="000000"/>
              </a:buClr>
              <a:buSzPct val="100000"/>
              <a:tabLst>
                <a:tab pos="0" algn="l"/>
                <a:tab pos="1042988" algn="l"/>
                <a:tab pos="2085975" algn="l"/>
                <a:tab pos="3128963" algn="l"/>
                <a:tab pos="4171950" algn="l"/>
                <a:tab pos="5214938" algn="l"/>
                <a:tab pos="6257925" algn="l"/>
                <a:tab pos="7300913" algn="l"/>
                <a:tab pos="8343900" algn="l"/>
                <a:tab pos="9386888" algn="l"/>
                <a:tab pos="10429875" algn="l"/>
                <a:tab pos="11472863" algn="l"/>
              </a:tabLst>
            </a:pPr>
            <a:r>
              <a:rPr lang="ru-RU" altLang="ru-RU" sz="1800">
                <a:solidFill>
                  <a:srgbClr val="000000"/>
                </a:solidFill>
                <a:latin typeface="Candara" pitchFamily="34" charset="0"/>
              </a:rPr>
              <a:t>Приобретайте учебно-методическую литературу  у официального представителя издательства  «Просвещение»</a:t>
            </a:r>
            <a:r>
              <a:rPr lang="ru-RU" altLang="ru-RU" sz="1800">
                <a:solidFill>
                  <a:srgbClr val="CC0000"/>
                </a:solidFill>
                <a:latin typeface="Candara" pitchFamily="34" charset="0"/>
              </a:rPr>
              <a:t> </a:t>
            </a:r>
            <a:r>
              <a:rPr lang="ru-RU" altLang="ru-RU" sz="1800">
                <a:solidFill>
                  <a:srgbClr val="000000"/>
                </a:solidFill>
                <a:latin typeface="Candara" pitchFamily="34" charset="0"/>
              </a:rPr>
              <a:t>в Кирове и Кировской области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93688" y="5559425"/>
            <a:ext cx="5894387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2663" tIns="53385" rIns="102663" bIns="53385">
            <a:spAutoFit/>
          </a:bodyPr>
          <a:lstStyle/>
          <a:p>
            <a:pPr algn="ctr">
              <a:lnSpc>
                <a:spcPct val="110000"/>
              </a:lnSpc>
              <a:buClr>
                <a:srgbClr val="000000"/>
              </a:buClr>
              <a:buSzPct val="100000"/>
              <a:tabLst>
                <a:tab pos="0" algn="l"/>
                <a:tab pos="1042988" algn="l"/>
                <a:tab pos="2085975" algn="l"/>
                <a:tab pos="3128963" algn="l"/>
                <a:tab pos="4171950" algn="l"/>
                <a:tab pos="5214938" algn="l"/>
                <a:tab pos="6257925" algn="l"/>
                <a:tab pos="7300913" algn="l"/>
                <a:tab pos="8343900" algn="l"/>
                <a:tab pos="9386888" algn="l"/>
                <a:tab pos="10429875" algn="l"/>
                <a:tab pos="11472863" algn="l"/>
              </a:tabLst>
            </a:pPr>
            <a:r>
              <a:rPr lang="ru-RU" altLang="ru-RU" sz="2500" b="1">
                <a:solidFill>
                  <a:srgbClr val="000000"/>
                </a:solidFill>
                <a:latin typeface="Candara" pitchFamily="34" charset="0"/>
              </a:rPr>
              <a:t>Ждем Ваших заказов!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6608763" y="4017963"/>
            <a:ext cx="3536950" cy="11906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240">
            <a:solidFill>
              <a:srgbClr val="C0C0C0"/>
            </a:solidFill>
            <a:prstDash val="sysDot"/>
            <a:miter lim="800000"/>
            <a:headEnd/>
            <a:tailEnd/>
          </a:ln>
        </p:spPr>
        <p:txBody>
          <a:bodyPr wrap="none" lIns="102663" tIns="53385" rIns="102663" bIns="53385" anchor="ctr"/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1042988" algn="l"/>
                <a:tab pos="2085975" algn="l"/>
                <a:tab pos="3128963" algn="l"/>
                <a:tab pos="4171950" algn="l"/>
                <a:tab pos="5214938" algn="l"/>
                <a:tab pos="6257925" algn="l"/>
                <a:tab pos="7300913" algn="l"/>
                <a:tab pos="8343900" algn="l"/>
                <a:tab pos="9386888" algn="l"/>
                <a:tab pos="10429875" algn="l"/>
                <a:tab pos="11472863" algn="l"/>
              </a:tabLst>
            </a:pPr>
            <a:r>
              <a:rPr lang="ru-RU" altLang="ru-RU" sz="1700">
                <a:solidFill>
                  <a:srgbClr val="000000"/>
                </a:solidFill>
                <a:latin typeface="Candara" pitchFamily="34" charset="0"/>
              </a:rPr>
              <a:t>г. Киров, ул. Комсомольская 63</a:t>
            </a:r>
          </a:p>
          <a:p>
            <a:pPr algn="ctr">
              <a:buClr>
                <a:srgbClr val="000000"/>
              </a:buClr>
              <a:buSzPct val="100000"/>
              <a:tabLst>
                <a:tab pos="0" algn="l"/>
                <a:tab pos="1042988" algn="l"/>
                <a:tab pos="2085975" algn="l"/>
                <a:tab pos="3128963" algn="l"/>
                <a:tab pos="4171950" algn="l"/>
                <a:tab pos="5214938" algn="l"/>
                <a:tab pos="6257925" algn="l"/>
                <a:tab pos="7300913" algn="l"/>
                <a:tab pos="8343900" algn="l"/>
                <a:tab pos="9386888" algn="l"/>
                <a:tab pos="10429875" algn="l"/>
                <a:tab pos="11472863" algn="l"/>
              </a:tabLst>
            </a:pPr>
            <a:r>
              <a:rPr lang="ru-RU" altLang="ru-RU" sz="1700">
                <a:solidFill>
                  <a:srgbClr val="CC0000"/>
                </a:solidFill>
                <a:latin typeface="Candara" pitchFamily="34" charset="0"/>
              </a:rPr>
              <a:t>тел.: +7 (</a:t>
            </a:r>
            <a:r>
              <a:rPr lang="en-US" altLang="ru-RU" sz="1700">
                <a:solidFill>
                  <a:srgbClr val="CC0000"/>
                </a:solidFill>
                <a:latin typeface="Candara" pitchFamily="34" charset="0"/>
              </a:rPr>
              <a:t>8332</a:t>
            </a:r>
            <a:r>
              <a:rPr lang="ru-RU" altLang="ru-RU" sz="1700">
                <a:solidFill>
                  <a:srgbClr val="CC0000"/>
                </a:solidFill>
                <a:latin typeface="Candara" pitchFamily="34" charset="0"/>
              </a:rPr>
              <a:t>) </a:t>
            </a:r>
            <a:r>
              <a:rPr lang="en-US" altLang="ru-RU" sz="1700">
                <a:solidFill>
                  <a:srgbClr val="CC0000"/>
                </a:solidFill>
                <a:latin typeface="Candara" pitchFamily="34" charset="0"/>
              </a:rPr>
              <a:t>705-805</a:t>
            </a:r>
            <a:r>
              <a:rPr lang="ru-RU" altLang="ru-RU" sz="1700">
                <a:solidFill>
                  <a:srgbClr val="CC0000"/>
                </a:solidFill>
                <a:latin typeface="Candara" pitchFamily="34" charset="0"/>
              </a:rPr>
              <a:t/>
            </a:r>
            <a:br>
              <a:rPr lang="ru-RU" altLang="ru-RU" sz="1700">
                <a:solidFill>
                  <a:srgbClr val="CC0000"/>
                </a:solidFill>
                <a:latin typeface="Candara" pitchFamily="34" charset="0"/>
              </a:rPr>
            </a:br>
            <a:r>
              <a:rPr lang="en-US" altLang="ru-RU" sz="1700">
                <a:solidFill>
                  <a:srgbClr val="CC0000"/>
                </a:solidFill>
                <a:latin typeface="Candara" pitchFamily="34" charset="0"/>
              </a:rPr>
              <a:t>abrisVTK@textbook.ru</a:t>
            </a:r>
            <a:endParaRPr lang="en-US" altLang="ru-RU" sz="1700">
              <a:solidFill>
                <a:srgbClr val="CC0000"/>
              </a:solidFill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92125" y="2389188"/>
            <a:ext cx="5219700" cy="1246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2663" tIns="53385" rIns="102663" bIns="53385">
            <a:spAutoFit/>
          </a:bodyPr>
          <a:lstStyle/>
          <a:p>
            <a:pPr>
              <a:buClr>
                <a:srgbClr val="000000"/>
              </a:buClr>
              <a:buSzPct val="100000"/>
              <a:tabLst>
                <a:tab pos="0" algn="l"/>
                <a:tab pos="1042988" algn="l"/>
                <a:tab pos="2085975" algn="l"/>
                <a:tab pos="3128963" algn="l"/>
                <a:tab pos="4171950" algn="l"/>
                <a:tab pos="5214938" algn="l"/>
                <a:tab pos="6257925" algn="l"/>
                <a:tab pos="7300913" algn="l"/>
                <a:tab pos="8343900" algn="l"/>
                <a:tab pos="9386888" algn="l"/>
                <a:tab pos="10429875" algn="l"/>
                <a:tab pos="11472863" algn="l"/>
              </a:tabLst>
            </a:pPr>
            <a:r>
              <a:rPr lang="ru-RU" altLang="ru-RU" sz="2300" b="1">
                <a:solidFill>
                  <a:srgbClr val="CC0000"/>
                </a:solidFill>
                <a:latin typeface="Candara" pitchFamily="34" charset="0"/>
              </a:rPr>
              <a:t>ООО «АБРИС Вятка»</a:t>
            </a:r>
            <a:br>
              <a:rPr lang="ru-RU" altLang="ru-RU" sz="2300" b="1">
                <a:solidFill>
                  <a:srgbClr val="CC0000"/>
                </a:solidFill>
                <a:latin typeface="Candara" pitchFamily="34" charset="0"/>
              </a:rPr>
            </a:br>
            <a:r>
              <a:rPr lang="ru-RU" altLang="ru-RU" sz="1700">
                <a:solidFill>
                  <a:srgbClr val="000000"/>
                </a:solidFill>
                <a:latin typeface="Candara" pitchFamily="34" charset="0"/>
              </a:rPr>
              <a:t>ст. менеджер : Казюлина Светлана</a:t>
            </a:r>
            <a:br>
              <a:rPr lang="ru-RU" altLang="ru-RU" sz="1700">
                <a:solidFill>
                  <a:srgbClr val="000000"/>
                </a:solidFill>
                <a:latin typeface="Candara" pitchFamily="34" charset="0"/>
              </a:rPr>
            </a:br>
            <a:r>
              <a:rPr lang="en-US" altLang="ru-RU" sz="1700">
                <a:solidFill>
                  <a:srgbClr val="000000"/>
                </a:solidFill>
                <a:latin typeface="Candara" pitchFamily="34" charset="0"/>
              </a:rPr>
              <a:t>e-mail:</a:t>
            </a:r>
            <a:r>
              <a:rPr lang="ru-RU" altLang="ru-RU" sz="170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sv-SE" altLang="ru-RU" sz="1700">
                <a:solidFill>
                  <a:srgbClr val="000000"/>
                </a:solidFill>
                <a:latin typeface="Candara" pitchFamily="34" charset="0"/>
              </a:rPr>
              <a:t>abrisvtk@textbook.ru</a:t>
            </a:r>
            <a:r>
              <a:rPr lang="en-US" altLang="ru-RU" sz="1700">
                <a:solidFill>
                  <a:srgbClr val="000000"/>
                </a:solidFill>
                <a:latin typeface="Candara" pitchFamily="34" charset="0"/>
              </a:rPr>
              <a:t/>
            </a:r>
            <a:br>
              <a:rPr lang="en-US" altLang="ru-RU" sz="1700">
                <a:solidFill>
                  <a:srgbClr val="000000"/>
                </a:solidFill>
                <a:latin typeface="Candara" pitchFamily="34" charset="0"/>
              </a:rPr>
            </a:br>
            <a:r>
              <a:rPr lang="ru-RU" altLang="ru-RU" sz="1700">
                <a:solidFill>
                  <a:srgbClr val="000000"/>
                </a:solidFill>
                <a:latin typeface="Candara" pitchFamily="34" charset="0"/>
              </a:rPr>
              <a:t>тел.: +7 (8332) 699-668</a:t>
            </a:r>
            <a:endParaRPr lang="ru-RU" altLang="ru-RU" sz="2300" b="1">
              <a:solidFill>
                <a:srgbClr val="CC0000"/>
              </a:solidFill>
              <a:latin typeface="Candara" pitchFamily="34" charset="0"/>
            </a:endParaRP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1052513" y="4017963"/>
            <a:ext cx="4884737" cy="14668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38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lnTo>
                  <a:pt x="532" y="0"/>
                </a:lnTo>
                <a:close/>
              </a:path>
            </a:pathLst>
          </a:custGeom>
          <a:solidFill>
            <a:srgbClr val="CC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000000"/>
            </a:outerShdw>
          </a:effectLst>
        </p:spPr>
        <p:txBody>
          <a:bodyPr lIns="102663" tIns="53385" rIns="102663" bIns="53385"/>
          <a:lstStyle/>
          <a:p>
            <a:pPr>
              <a:buClr>
                <a:srgbClr val="000000"/>
              </a:buClr>
              <a:buSzPct val="100000"/>
              <a:tabLst>
                <a:tab pos="0" algn="l"/>
                <a:tab pos="1043056" algn="l"/>
                <a:tab pos="2086112" algn="l"/>
                <a:tab pos="3129168" algn="l"/>
                <a:tab pos="4172224" algn="l"/>
                <a:tab pos="5215280" algn="l"/>
                <a:tab pos="6258336" algn="l"/>
                <a:tab pos="7301393" algn="l"/>
                <a:tab pos="8344449" algn="l"/>
                <a:tab pos="9387505" algn="l"/>
                <a:tab pos="10430561" algn="l"/>
                <a:tab pos="11473617" algn="l"/>
              </a:tabLst>
              <a:defRPr/>
            </a:pPr>
            <a:r>
              <a:rPr lang="ru-RU" altLang="ru-RU" b="1" dirty="0">
                <a:solidFill>
                  <a:srgbClr val="FFFFFF"/>
                </a:solidFill>
                <a:latin typeface="Candara" pitchFamily="34" charset="0"/>
              </a:rPr>
              <a:t>ВЫГОДНЫЕ ЦЕНЫ</a:t>
            </a: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1043056" algn="l"/>
                <a:tab pos="2086112" algn="l"/>
                <a:tab pos="3129168" algn="l"/>
                <a:tab pos="4172224" algn="l"/>
                <a:tab pos="5215280" algn="l"/>
                <a:tab pos="6258336" algn="l"/>
                <a:tab pos="7301393" algn="l"/>
                <a:tab pos="8344449" algn="l"/>
                <a:tab pos="9387505" algn="l"/>
                <a:tab pos="10430561" algn="l"/>
                <a:tab pos="11473617" algn="l"/>
              </a:tabLst>
              <a:defRPr/>
            </a:pPr>
            <a:r>
              <a:rPr lang="ru-RU" altLang="ru-RU" b="1" dirty="0">
                <a:solidFill>
                  <a:srgbClr val="FFFFFF"/>
                </a:solidFill>
                <a:latin typeface="Candara" pitchFamily="34" charset="0"/>
              </a:rPr>
              <a:t>ОПЕРАТИВНОЕ ОБСЛУЖИВАНИЕ</a:t>
            </a: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1043056" algn="l"/>
                <a:tab pos="2086112" algn="l"/>
                <a:tab pos="3129168" algn="l"/>
                <a:tab pos="4172224" algn="l"/>
                <a:tab pos="5215280" algn="l"/>
                <a:tab pos="6258336" algn="l"/>
                <a:tab pos="7301393" algn="l"/>
                <a:tab pos="8344449" algn="l"/>
                <a:tab pos="9387505" algn="l"/>
                <a:tab pos="10430561" algn="l"/>
                <a:tab pos="11473617" algn="l"/>
              </a:tabLst>
              <a:defRPr/>
            </a:pPr>
            <a:r>
              <a:rPr lang="ru-RU" altLang="ru-RU" b="1" dirty="0">
                <a:solidFill>
                  <a:srgbClr val="FFFFFF"/>
                </a:solidFill>
                <a:latin typeface="Candara" pitchFamily="34" charset="0"/>
              </a:rPr>
              <a:t>ИНДИВИДУАЛЬНЫЙ ПОДХОД</a:t>
            </a: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1043056" algn="l"/>
                <a:tab pos="2086112" algn="l"/>
                <a:tab pos="3129168" algn="l"/>
                <a:tab pos="4172224" algn="l"/>
                <a:tab pos="5215280" algn="l"/>
                <a:tab pos="6258336" algn="l"/>
                <a:tab pos="7301393" algn="l"/>
                <a:tab pos="8344449" algn="l"/>
                <a:tab pos="9387505" algn="l"/>
                <a:tab pos="10430561" algn="l"/>
                <a:tab pos="11473617" algn="l"/>
              </a:tabLst>
              <a:defRPr/>
            </a:pPr>
            <a:endParaRPr lang="ru-RU" altLang="ru-RU" b="1" dirty="0">
              <a:solidFill>
                <a:srgbClr val="FFFFFF"/>
              </a:solidFill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838" y="6292850"/>
            <a:ext cx="1441450" cy="106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2314575" y="6475413"/>
            <a:ext cx="4006850" cy="1077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02663" tIns="53385" rIns="102663" bIns="53385">
            <a:spAutoFit/>
          </a:bodyPr>
          <a:lstStyle/>
          <a:p>
            <a:pPr>
              <a:buClr>
                <a:srgbClr val="000000"/>
              </a:buClr>
              <a:buSzPct val="100000"/>
              <a:tabLst>
                <a:tab pos="0" algn="l"/>
                <a:tab pos="1042988" algn="l"/>
                <a:tab pos="2085975" algn="l"/>
                <a:tab pos="3128963" algn="l"/>
                <a:tab pos="4171950" algn="l"/>
                <a:tab pos="5214938" algn="l"/>
                <a:tab pos="6257925" algn="l"/>
                <a:tab pos="7300913" algn="l"/>
                <a:tab pos="8343900" algn="l"/>
                <a:tab pos="9386888" algn="l"/>
                <a:tab pos="10429875" algn="l"/>
                <a:tab pos="11472863" algn="l"/>
              </a:tabLst>
            </a:pPr>
            <a:r>
              <a:rPr lang="en-US" altLang="ru-RU" b="1">
                <a:solidFill>
                  <a:srgbClr val="009999"/>
                </a:solidFill>
                <a:latin typeface="Candara" pitchFamily="34" charset="0"/>
                <a:hlinkClick r:id="rId5"/>
              </a:rPr>
              <a:t>textbook.ru</a:t>
            </a:r>
            <a:r>
              <a:rPr lang="ru-RU" altLang="ru-RU" b="1">
                <a:solidFill>
                  <a:srgbClr val="009999"/>
                </a:solidFill>
                <a:latin typeface="Candara" pitchFamily="34" charset="0"/>
                <a:hlinkClick r:id="rId5"/>
              </a:rPr>
              <a:t> – оптовые продажи</a:t>
            </a:r>
            <a:br>
              <a:rPr lang="ru-RU" altLang="ru-RU" b="1">
                <a:solidFill>
                  <a:srgbClr val="009999"/>
                </a:solidFill>
                <a:latin typeface="Candara" pitchFamily="34" charset="0"/>
                <a:hlinkClick r:id="rId5"/>
              </a:rPr>
            </a:br>
            <a:r>
              <a:rPr lang="en-US" altLang="ru-RU" b="1">
                <a:solidFill>
                  <a:srgbClr val="009999"/>
                </a:solidFill>
                <a:latin typeface="Candara" pitchFamily="34" charset="0"/>
                <a:hlinkClick r:id="rId5"/>
              </a:rPr>
              <a:t>tdabris.ru – </a:t>
            </a:r>
            <a:r>
              <a:rPr lang="ru-RU" altLang="ru-RU" b="1">
                <a:solidFill>
                  <a:srgbClr val="009999"/>
                </a:solidFill>
                <a:latin typeface="Candara" pitchFamily="34" charset="0"/>
                <a:hlinkClick r:id="rId5"/>
              </a:rPr>
              <a:t>розничные продажи</a:t>
            </a:r>
            <a:endParaRPr lang="en-US" altLang="ru-RU" b="1">
              <a:solidFill>
                <a:srgbClr val="009999"/>
              </a:solidFill>
              <a:latin typeface="Candara" pitchFamily="34" charset="0"/>
              <a:hlinkClick r:id="rId5"/>
            </a:endParaRP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1042988" algn="l"/>
                <a:tab pos="2085975" algn="l"/>
                <a:tab pos="3128963" algn="l"/>
                <a:tab pos="4171950" algn="l"/>
                <a:tab pos="5214938" algn="l"/>
                <a:tab pos="6257925" algn="l"/>
                <a:tab pos="7300913" algn="l"/>
                <a:tab pos="8343900" algn="l"/>
                <a:tab pos="9386888" algn="l"/>
                <a:tab pos="10429875" algn="l"/>
                <a:tab pos="11472863" algn="l"/>
              </a:tabLst>
            </a:pPr>
            <a:endParaRPr lang="en-US" altLang="ru-RU">
              <a:solidFill>
                <a:srgbClr val="333399"/>
              </a:solidFill>
            </a:endParaRPr>
          </a:p>
        </p:txBody>
      </p:sp>
      <p:pic>
        <p:nvPicPr>
          <p:cNvPr id="39945" name="Рисунок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73800" y="204788"/>
            <a:ext cx="420370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3" dur="3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0,0)"/>
                                          </p:val>
                                        </p:tav>
                                        <p:tav>
                                          <p:val>
                                            <p:strVal val="rgb(0,0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" dur="3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5" dur="3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55"/>
                            </p:stCondLst>
                            <p:childTnLst>
                              <p:par>
                                <p:cTn id="17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9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755"/>
                            </p:stCondLst>
                            <p:childTnLst>
                              <p:par>
                                <p:cTn id="21" presetID="55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255"/>
                            </p:stCondLst>
                            <p:childTnLst>
                              <p:par>
                                <p:cTn id="27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1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755"/>
                            </p:stCondLst>
                            <p:childTnLst>
                              <p:par>
                                <p:cTn id="33" presetID="53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755"/>
                            </p:stCondLst>
                            <p:childTnLst>
                              <p:par>
                                <p:cTn id="39" presetID="53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3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755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255"/>
                            </p:stCondLst>
                            <p:childTnLst>
                              <p:par>
                                <p:cTn id="5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755"/>
                            </p:stCondLst>
                            <p:childTnLst>
                              <p:par>
                                <p:cTn id="5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8255"/>
                            </p:stCondLst>
                            <p:childTnLst>
                              <p:par>
                                <p:cTn id="64" presetID="55" presetClass="entr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8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" dur="1000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1000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3" dur="1000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5550" y="3205163"/>
            <a:ext cx="4081463" cy="351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65938"/>
            <a:ext cx="10693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39313" y="6948488"/>
            <a:ext cx="500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Заголовок 1"/>
          <p:cNvSpPr txBox="1">
            <a:spLocks/>
          </p:cNvSpPr>
          <p:nvPr/>
        </p:nvSpPr>
        <p:spPr bwMode="auto">
          <a:xfrm>
            <a:off x="9867900" y="6948488"/>
            <a:ext cx="4429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AF86B6FB-E5FF-4C7A-9676-3AA39DBEA845}" type="slidenum">
              <a:rPr lang="ru-RU" sz="1400">
                <a:solidFill>
                  <a:srgbClr val="7F7F7F"/>
                </a:solidFill>
                <a:latin typeface="Trebuchet MS" pitchFamily="34" charset="0"/>
              </a:rPr>
              <a:pPr/>
              <a:t>2</a:t>
            </a:fld>
            <a:endParaRPr lang="ru-RU" sz="1400">
              <a:solidFill>
                <a:srgbClr val="7F7F7F"/>
              </a:solidFill>
              <a:latin typeface="Trebuchet MS" pitchFamily="34" charset="0"/>
            </a:endParaRPr>
          </a:p>
        </p:txBody>
      </p:sp>
      <p:sp>
        <p:nvSpPr>
          <p:cNvPr id="24581" name="Содержимое 5"/>
          <p:cNvSpPr>
            <a:spLocks/>
          </p:cNvSpPr>
          <p:nvPr/>
        </p:nvSpPr>
        <p:spPr bwMode="auto">
          <a:xfrm>
            <a:off x="2178050" y="1836738"/>
            <a:ext cx="80264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/>
          <a:lstStyle/>
          <a:p>
            <a:pPr marL="319088" indent="-319088" defTabSz="914400">
              <a:spcBef>
                <a:spcPct val="20000"/>
              </a:spcBef>
              <a:spcAft>
                <a:spcPct val="60000"/>
              </a:spcAft>
              <a:buClr>
                <a:schemeClr val="accent1"/>
              </a:buClr>
              <a:buSzPct val="75000"/>
              <a:buFont typeface="Wingdings" pitchFamily="2" charset="2"/>
              <a:buChar char=""/>
            </a:pPr>
            <a:endParaRPr lang="ru-RU" sz="2800"/>
          </a:p>
          <a:p>
            <a:pPr marL="319088" indent="-319088" defTabSz="914400">
              <a:spcBef>
                <a:spcPct val="20000"/>
              </a:spcBef>
              <a:spcAft>
                <a:spcPct val="60000"/>
              </a:spcAft>
              <a:buClr>
                <a:schemeClr val="accent1"/>
              </a:buClr>
              <a:buSzPct val="75000"/>
              <a:buFont typeface="Wingdings" pitchFamily="2" charset="2"/>
              <a:buChar char=""/>
            </a:pPr>
            <a:endParaRPr lang="ru-RU" sz="2800"/>
          </a:p>
          <a:p>
            <a:pPr marL="319088" indent="-319088" defTabSz="914400">
              <a:spcBef>
                <a:spcPct val="20000"/>
              </a:spcBef>
              <a:spcAft>
                <a:spcPct val="60000"/>
              </a:spcAft>
              <a:buClr>
                <a:schemeClr val="accent1"/>
              </a:buClr>
              <a:buSzPct val="75000"/>
              <a:buFont typeface="Wingdings" pitchFamily="2" charset="2"/>
              <a:buChar char=""/>
            </a:pPr>
            <a:endParaRPr lang="ru-RU" sz="3200"/>
          </a:p>
        </p:txBody>
      </p:sp>
      <p:pic>
        <p:nvPicPr>
          <p:cNvPr id="24582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3338" y="1387475"/>
            <a:ext cx="2066926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Содержимое 5"/>
          <p:cNvSpPr>
            <a:spLocks/>
          </p:cNvSpPr>
          <p:nvPr/>
        </p:nvSpPr>
        <p:spPr bwMode="auto">
          <a:xfrm>
            <a:off x="1601788" y="1836738"/>
            <a:ext cx="8497887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/>
          <a:lstStyle/>
          <a:p>
            <a:pPr marL="319088" indent="-319088" defTabSz="914400">
              <a:spcBef>
                <a:spcPct val="10000"/>
              </a:spcBef>
              <a:spcAft>
                <a:spcPct val="30000"/>
              </a:spcAft>
              <a:buClr>
                <a:schemeClr val="accent1"/>
              </a:buClr>
              <a:buSzPct val="75000"/>
              <a:buFont typeface="Symbol" pitchFamily="18" charset="2"/>
              <a:buChar char=""/>
            </a:pPr>
            <a:endParaRPr lang="ru-RU" sz="2800">
              <a:latin typeface="Tahoma" pitchFamily="34" charset="0"/>
            </a:endParaRPr>
          </a:p>
          <a:p>
            <a:pPr marL="319088" indent="-319088" defTabSz="914400">
              <a:spcBef>
                <a:spcPct val="10000"/>
              </a:spcBef>
              <a:spcAft>
                <a:spcPct val="30000"/>
              </a:spcAft>
              <a:buClr>
                <a:schemeClr val="accent1"/>
              </a:buClr>
              <a:buSzPct val="75000"/>
              <a:buFont typeface="Symbol" pitchFamily="18" charset="2"/>
              <a:buChar char=""/>
            </a:pPr>
            <a:endParaRPr lang="ru-RU" sz="2800">
              <a:latin typeface="Tahoma" pitchFamily="34" charset="0"/>
            </a:endParaRPr>
          </a:p>
        </p:txBody>
      </p:sp>
      <p:sp>
        <p:nvSpPr>
          <p:cNvPr id="24584" name="Заголовок 1"/>
          <p:cNvSpPr txBox="1">
            <a:spLocks/>
          </p:cNvSpPr>
          <p:nvPr/>
        </p:nvSpPr>
        <p:spPr bwMode="auto">
          <a:xfrm>
            <a:off x="2339975" y="396875"/>
            <a:ext cx="83534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600" b="1">
                <a:solidFill>
                  <a:srgbClr val="FF0000"/>
                </a:solidFill>
                <a:latin typeface="Tahoma" pitchFamily="34" charset="0"/>
              </a:rPr>
              <a:t>Федеральные Государственные Образовательные Стандарты</a:t>
            </a:r>
            <a:endParaRPr lang="ru-RU" sz="3600">
              <a:solidFill>
                <a:srgbClr val="7F7F7F"/>
              </a:solidFill>
              <a:latin typeface="Tahoma" pitchFamily="34" charset="0"/>
            </a:endParaRPr>
          </a:p>
        </p:txBody>
      </p:sp>
      <p:pic>
        <p:nvPicPr>
          <p:cNvPr id="24585" name="image16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4088" y="468313"/>
            <a:ext cx="647700" cy="796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025525" y="1865313"/>
            <a:ext cx="8642350" cy="4648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3200" dirty="0"/>
              <a:t>В достижении целей личностного, социального и познавательного развития обучающихся </a:t>
            </a:r>
            <a:r>
              <a:rPr lang="ru-RU" sz="3200" u="sng" dirty="0"/>
              <a:t>признание решающей роли </a:t>
            </a:r>
          </a:p>
          <a:p>
            <a:pPr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sz="3200" dirty="0"/>
              <a:t> содержания образования, </a:t>
            </a:r>
          </a:p>
          <a:p>
            <a:pPr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sz="3200" dirty="0"/>
              <a:t> способов организации </a:t>
            </a:r>
            <a:br>
              <a:rPr lang="ru-RU" sz="3200" dirty="0"/>
            </a:br>
            <a:r>
              <a:rPr lang="ru-RU" sz="3200" dirty="0"/>
              <a:t>	деятельности</a:t>
            </a:r>
          </a:p>
          <a:p>
            <a:pPr>
              <a:spcAft>
                <a:spcPts val="1200"/>
              </a:spcAft>
              <a:buClr>
                <a:schemeClr val="tx2">
                  <a:lumMod val="75000"/>
                </a:schemeClr>
              </a:buClr>
              <a:defRPr/>
            </a:pPr>
            <a:endParaRPr lang="ru-RU" sz="3200" dirty="0"/>
          </a:p>
          <a:p>
            <a:pPr>
              <a:spcAft>
                <a:spcPts val="1200"/>
              </a:spcAft>
              <a:buClr>
                <a:schemeClr val="tx2">
                  <a:lumMod val="75000"/>
                </a:schemeClr>
              </a:buClr>
              <a:defRPr/>
            </a:pP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8025" y="2124075"/>
            <a:ext cx="347345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65938"/>
            <a:ext cx="10693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39313" y="6948488"/>
            <a:ext cx="500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Заголовок 1"/>
          <p:cNvSpPr txBox="1">
            <a:spLocks/>
          </p:cNvSpPr>
          <p:nvPr/>
        </p:nvSpPr>
        <p:spPr bwMode="auto">
          <a:xfrm>
            <a:off x="9867900" y="6948488"/>
            <a:ext cx="4429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9939998D-4D27-4CB3-81DC-E9FA510E915E}" type="slidenum">
              <a:rPr lang="ru-RU" sz="1400">
                <a:solidFill>
                  <a:srgbClr val="7F7F7F"/>
                </a:solidFill>
                <a:latin typeface="Trebuchet MS" pitchFamily="34" charset="0"/>
              </a:rPr>
              <a:pPr/>
              <a:t>3</a:t>
            </a:fld>
            <a:endParaRPr lang="ru-RU" sz="1400">
              <a:solidFill>
                <a:srgbClr val="7F7F7F"/>
              </a:solidFill>
              <a:latin typeface="Trebuchet MS" pitchFamily="34" charset="0"/>
            </a:endParaRPr>
          </a:p>
        </p:txBody>
      </p:sp>
      <p:sp>
        <p:nvSpPr>
          <p:cNvPr id="25605" name="Содержимое 5"/>
          <p:cNvSpPr>
            <a:spLocks/>
          </p:cNvSpPr>
          <p:nvPr/>
        </p:nvSpPr>
        <p:spPr bwMode="auto">
          <a:xfrm>
            <a:off x="2178050" y="1836738"/>
            <a:ext cx="80264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/>
          <a:lstStyle/>
          <a:p>
            <a:pPr marL="319088" indent="-319088" defTabSz="914400">
              <a:spcBef>
                <a:spcPct val="20000"/>
              </a:spcBef>
              <a:spcAft>
                <a:spcPct val="60000"/>
              </a:spcAft>
              <a:buClr>
                <a:schemeClr val="accent1"/>
              </a:buClr>
              <a:buSzPct val="75000"/>
              <a:buFont typeface="Wingdings" pitchFamily="2" charset="2"/>
              <a:buChar char=""/>
            </a:pPr>
            <a:endParaRPr lang="ru-RU" sz="2800"/>
          </a:p>
          <a:p>
            <a:pPr marL="319088" indent="-319088" defTabSz="914400">
              <a:spcBef>
                <a:spcPct val="20000"/>
              </a:spcBef>
              <a:spcAft>
                <a:spcPct val="60000"/>
              </a:spcAft>
              <a:buClr>
                <a:schemeClr val="accent1"/>
              </a:buClr>
              <a:buSzPct val="75000"/>
              <a:buFont typeface="Wingdings" pitchFamily="2" charset="2"/>
              <a:buChar char=""/>
            </a:pPr>
            <a:endParaRPr lang="ru-RU" sz="2800"/>
          </a:p>
          <a:p>
            <a:pPr marL="319088" indent="-319088" defTabSz="914400">
              <a:spcBef>
                <a:spcPct val="20000"/>
              </a:spcBef>
              <a:spcAft>
                <a:spcPct val="60000"/>
              </a:spcAft>
              <a:buClr>
                <a:schemeClr val="accent1"/>
              </a:buClr>
              <a:buSzPct val="75000"/>
              <a:buFont typeface="Wingdings" pitchFamily="2" charset="2"/>
              <a:buChar char=""/>
            </a:pPr>
            <a:endParaRPr lang="ru-RU" sz="3200"/>
          </a:p>
        </p:txBody>
      </p:sp>
      <p:pic>
        <p:nvPicPr>
          <p:cNvPr id="25606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3338" y="1387475"/>
            <a:ext cx="2066926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Содержимое 5"/>
          <p:cNvSpPr>
            <a:spLocks/>
          </p:cNvSpPr>
          <p:nvPr/>
        </p:nvSpPr>
        <p:spPr bwMode="auto">
          <a:xfrm>
            <a:off x="1601788" y="1836738"/>
            <a:ext cx="8497887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/>
          <a:lstStyle/>
          <a:p>
            <a:pPr marL="319088" indent="-319088" defTabSz="914400">
              <a:spcBef>
                <a:spcPct val="10000"/>
              </a:spcBef>
              <a:spcAft>
                <a:spcPct val="30000"/>
              </a:spcAft>
              <a:buClr>
                <a:schemeClr val="accent1"/>
              </a:buClr>
              <a:buSzPct val="75000"/>
              <a:buFont typeface="Symbol" pitchFamily="18" charset="2"/>
              <a:buChar char=""/>
            </a:pPr>
            <a:endParaRPr lang="ru-RU" sz="2800">
              <a:latin typeface="Tahoma" pitchFamily="34" charset="0"/>
            </a:endParaRPr>
          </a:p>
          <a:p>
            <a:pPr marL="319088" indent="-319088" defTabSz="914400">
              <a:spcBef>
                <a:spcPct val="10000"/>
              </a:spcBef>
              <a:spcAft>
                <a:spcPct val="30000"/>
              </a:spcAft>
              <a:buClr>
                <a:schemeClr val="accent1"/>
              </a:buClr>
              <a:buSzPct val="75000"/>
              <a:buFont typeface="Symbol" pitchFamily="18" charset="2"/>
              <a:buChar char=""/>
            </a:pPr>
            <a:endParaRPr lang="ru-RU" sz="2800">
              <a:latin typeface="Tahoma" pitchFamily="34" charset="0"/>
            </a:endParaRPr>
          </a:p>
        </p:txBody>
      </p:sp>
      <p:pic>
        <p:nvPicPr>
          <p:cNvPr id="25608" name="image16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4088" y="468313"/>
            <a:ext cx="647700" cy="796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025525" y="1870075"/>
            <a:ext cx="9217025" cy="47085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3200" dirty="0"/>
              <a:t>Формирование способности к организации своей деятельности: </a:t>
            </a:r>
          </a:p>
          <a:p>
            <a:pPr indent="457200"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sz="2800" dirty="0"/>
              <a:t> умение принимать, сохранять </a:t>
            </a:r>
            <a:br>
              <a:rPr lang="ru-RU" sz="2800" dirty="0"/>
            </a:br>
            <a:r>
              <a:rPr lang="ru-RU" sz="2800" dirty="0"/>
              <a:t>	цели и следовать им </a:t>
            </a:r>
            <a:br>
              <a:rPr lang="ru-RU" sz="2800" dirty="0"/>
            </a:br>
            <a:r>
              <a:rPr lang="ru-RU" sz="2800" dirty="0"/>
              <a:t>	в учебной деятельности, </a:t>
            </a:r>
          </a:p>
          <a:p>
            <a:pPr indent="457200"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sz="2800" dirty="0"/>
              <a:t> планировать свою деятельность, </a:t>
            </a:r>
          </a:p>
          <a:p>
            <a:pPr indent="457200"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sz="2800" dirty="0"/>
              <a:t> осуществлять ее контроль и оценку, </a:t>
            </a:r>
          </a:p>
          <a:p>
            <a:pPr indent="457200"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sz="2800" dirty="0"/>
              <a:t> взаимодействовать с педагогом и </a:t>
            </a:r>
            <a:br>
              <a:rPr lang="ru-RU" sz="2800" dirty="0"/>
            </a:br>
            <a:r>
              <a:rPr lang="ru-RU" sz="2800" dirty="0"/>
              <a:t>	сверстниками в учебном процессе</a:t>
            </a:r>
            <a:endParaRPr lang="ru-RU" sz="2800" dirty="0"/>
          </a:p>
        </p:txBody>
      </p:sp>
      <p:sp>
        <p:nvSpPr>
          <p:cNvPr id="25610" name="Заголовок 1"/>
          <p:cNvSpPr txBox="1">
            <a:spLocks/>
          </p:cNvSpPr>
          <p:nvPr/>
        </p:nvSpPr>
        <p:spPr bwMode="auto">
          <a:xfrm>
            <a:off x="2339975" y="396875"/>
            <a:ext cx="83534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600" b="1">
                <a:solidFill>
                  <a:srgbClr val="FF0000"/>
                </a:solidFill>
                <a:latin typeface="Tahoma" pitchFamily="34" charset="0"/>
              </a:rPr>
              <a:t>ФГОС: УМЕНИЕ УЧИТЬСЯ</a:t>
            </a:r>
            <a:endParaRPr lang="ru-RU" sz="3600">
              <a:solidFill>
                <a:srgbClr val="7F7F7F"/>
              </a:solidFill>
              <a:latin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20209763">
            <a:off x="7567611" y="5917709"/>
            <a:ext cx="2999668" cy="92333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65938"/>
            <a:ext cx="10693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39313" y="6948488"/>
            <a:ext cx="500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Заголовок 1"/>
          <p:cNvSpPr txBox="1">
            <a:spLocks/>
          </p:cNvSpPr>
          <p:nvPr/>
        </p:nvSpPr>
        <p:spPr bwMode="auto">
          <a:xfrm>
            <a:off x="9867900" y="6948488"/>
            <a:ext cx="4429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B53C39A1-C75D-417C-A81D-88756A48AC87}" type="slidenum">
              <a:rPr lang="ru-RU" sz="1400">
                <a:solidFill>
                  <a:srgbClr val="7F7F7F"/>
                </a:solidFill>
                <a:latin typeface="Trebuchet MS" pitchFamily="34" charset="0"/>
              </a:rPr>
              <a:pPr/>
              <a:t>4</a:t>
            </a:fld>
            <a:endParaRPr lang="ru-RU" sz="1400">
              <a:solidFill>
                <a:srgbClr val="7F7F7F"/>
              </a:solidFill>
              <a:latin typeface="Trebuchet MS" pitchFamily="34" charset="0"/>
            </a:endParaRPr>
          </a:p>
        </p:txBody>
      </p:sp>
      <p:sp>
        <p:nvSpPr>
          <p:cNvPr id="26628" name="Содержимое 5"/>
          <p:cNvSpPr>
            <a:spLocks/>
          </p:cNvSpPr>
          <p:nvPr/>
        </p:nvSpPr>
        <p:spPr bwMode="auto">
          <a:xfrm>
            <a:off x="2178050" y="1836738"/>
            <a:ext cx="80264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/>
          <a:lstStyle/>
          <a:p>
            <a:pPr marL="319088" indent="-319088" defTabSz="914400">
              <a:spcBef>
                <a:spcPct val="20000"/>
              </a:spcBef>
              <a:spcAft>
                <a:spcPct val="60000"/>
              </a:spcAft>
              <a:buClr>
                <a:schemeClr val="accent1"/>
              </a:buClr>
              <a:buSzPct val="75000"/>
              <a:buFont typeface="Wingdings" pitchFamily="2" charset="2"/>
              <a:buChar char=""/>
            </a:pPr>
            <a:endParaRPr lang="ru-RU" sz="2800"/>
          </a:p>
          <a:p>
            <a:pPr marL="319088" indent="-319088" defTabSz="914400">
              <a:spcBef>
                <a:spcPct val="20000"/>
              </a:spcBef>
              <a:spcAft>
                <a:spcPct val="60000"/>
              </a:spcAft>
              <a:buClr>
                <a:schemeClr val="accent1"/>
              </a:buClr>
              <a:buSzPct val="75000"/>
              <a:buFont typeface="Wingdings" pitchFamily="2" charset="2"/>
              <a:buChar char=""/>
            </a:pPr>
            <a:endParaRPr lang="ru-RU" sz="2800"/>
          </a:p>
          <a:p>
            <a:pPr marL="319088" indent="-319088" defTabSz="914400">
              <a:spcBef>
                <a:spcPct val="20000"/>
              </a:spcBef>
              <a:spcAft>
                <a:spcPct val="60000"/>
              </a:spcAft>
              <a:buClr>
                <a:schemeClr val="accent1"/>
              </a:buClr>
              <a:buSzPct val="75000"/>
              <a:buFont typeface="Wingdings" pitchFamily="2" charset="2"/>
              <a:buChar char=""/>
            </a:pPr>
            <a:endParaRPr lang="ru-RU" sz="3200"/>
          </a:p>
        </p:txBody>
      </p:sp>
      <p:sp>
        <p:nvSpPr>
          <p:cNvPr id="26629" name="Заголовок 1"/>
          <p:cNvSpPr txBox="1">
            <a:spLocks/>
          </p:cNvSpPr>
          <p:nvPr/>
        </p:nvSpPr>
        <p:spPr bwMode="auto">
          <a:xfrm>
            <a:off x="2106613" y="252413"/>
            <a:ext cx="8351837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600" b="1">
                <a:solidFill>
                  <a:srgbClr val="FF0000"/>
                </a:solidFill>
                <a:latin typeface="Tahoma" pitchFamily="34" charset="0"/>
              </a:rPr>
              <a:t>Проектная и исследовательская деятельность позволяет:</a:t>
            </a:r>
            <a:endParaRPr lang="ru-RU" sz="3600">
              <a:solidFill>
                <a:srgbClr val="7F7F7F"/>
              </a:solidFill>
              <a:latin typeface="Tahoma" pitchFamily="34" charset="0"/>
            </a:endParaRPr>
          </a:p>
        </p:txBody>
      </p:sp>
      <p:pic>
        <p:nvPicPr>
          <p:cNvPr id="26630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3338" y="1387475"/>
            <a:ext cx="2066926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Содержимое 5"/>
          <p:cNvSpPr>
            <a:spLocks/>
          </p:cNvSpPr>
          <p:nvPr/>
        </p:nvSpPr>
        <p:spPr bwMode="auto">
          <a:xfrm>
            <a:off x="3762375" y="2268538"/>
            <a:ext cx="64801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/>
          <a:lstStyle/>
          <a:p>
            <a:pPr marL="319088" indent="-319088" defTabSz="914400">
              <a:spcBef>
                <a:spcPct val="10000"/>
              </a:spcBef>
              <a:spcAft>
                <a:spcPct val="30000"/>
              </a:spcAft>
              <a:buClr>
                <a:schemeClr val="accent1"/>
              </a:buClr>
              <a:buSzPct val="75000"/>
              <a:buFont typeface="Wingdings" pitchFamily="2" charset="2"/>
              <a:buChar char=""/>
            </a:pPr>
            <a:r>
              <a:rPr lang="ru-RU" sz="2800">
                <a:latin typeface="Tahoma" pitchFamily="34" charset="0"/>
              </a:rPr>
              <a:t>строить обучение вокруг того, </a:t>
            </a:r>
            <a:br>
              <a:rPr lang="ru-RU" sz="2800">
                <a:latin typeface="Tahoma" pitchFamily="34" charset="0"/>
              </a:rPr>
            </a:br>
            <a:r>
              <a:rPr lang="ru-RU" sz="2800">
                <a:latin typeface="Tahoma" pitchFamily="34" charset="0"/>
              </a:rPr>
              <a:t>что интересно самому ребенку</a:t>
            </a:r>
          </a:p>
          <a:p>
            <a:pPr marL="319088" indent="-319088" defTabSz="914400">
              <a:spcBef>
                <a:spcPct val="10000"/>
              </a:spcBef>
              <a:spcAft>
                <a:spcPct val="30000"/>
              </a:spcAft>
              <a:buClr>
                <a:schemeClr val="accent1"/>
              </a:buClr>
              <a:buSzPct val="75000"/>
              <a:buFont typeface="Wingdings" pitchFamily="2" charset="2"/>
              <a:buChar char=""/>
            </a:pPr>
            <a:r>
              <a:rPr lang="ru-RU" sz="2800">
                <a:latin typeface="Tahoma" pitchFamily="34" charset="0"/>
              </a:rPr>
              <a:t>объединять разрозненные теоретические знания для решения конкретных практических задач</a:t>
            </a:r>
          </a:p>
          <a:p>
            <a:pPr marL="319088" indent="-319088" defTabSz="914400">
              <a:spcBef>
                <a:spcPct val="10000"/>
              </a:spcBef>
              <a:spcAft>
                <a:spcPct val="30000"/>
              </a:spcAft>
              <a:buClr>
                <a:schemeClr val="accent1"/>
              </a:buClr>
              <a:buSzPct val="75000"/>
              <a:buFont typeface="Wingdings" pitchFamily="2" charset="2"/>
              <a:buChar char=""/>
            </a:pPr>
            <a:r>
              <a:rPr lang="ru-RU" sz="2800">
                <a:latin typeface="Tahoma" pitchFamily="34" charset="0"/>
              </a:rPr>
              <a:t>получать опыт группового взаимодействия и социального признания своего труда</a:t>
            </a:r>
          </a:p>
        </p:txBody>
      </p:sp>
      <p:pic>
        <p:nvPicPr>
          <p:cNvPr id="2663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1938" y="1785938"/>
            <a:ext cx="3000375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image16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4088" y="468313"/>
            <a:ext cx="647700" cy="796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67613" y="1981200"/>
            <a:ext cx="3125787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65938"/>
            <a:ext cx="10693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39313" y="6948488"/>
            <a:ext cx="500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Заголовок 1"/>
          <p:cNvSpPr txBox="1">
            <a:spLocks/>
          </p:cNvSpPr>
          <p:nvPr/>
        </p:nvSpPr>
        <p:spPr bwMode="auto">
          <a:xfrm>
            <a:off x="9867900" y="6948488"/>
            <a:ext cx="4429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DA0B580D-1EEB-4900-80ED-37213628C85D}" type="slidenum">
              <a:rPr lang="ru-RU" sz="1400">
                <a:solidFill>
                  <a:srgbClr val="7F7F7F"/>
                </a:solidFill>
                <a:latin typeface="Trebuchet MS" pitchFamily="34" charset="0"/>
              </a:rPr>
              <a:pPr/>
              <a:t>5</a:t>
            </a:fld>
            <a:endParaRPr lang="ru-RU" sz="1400">
              <a:solidFill>
                <a:srgbClr val="7F7F7F"/>
              </a:solidFill>
              <a:latin typeface="Trebuchet MS" pitchFamily="34" charset="0"/>
            </a:endParaRPr>
          </a:p>
        </p:txBody>
      </p:sp>
      <p:sp>
        <p:nvSpPr>
          <p:cNvPr id="27653" name="Содержимое 5"/>
          <p:cNvSpPr>
            <a:spLocks/>
          </p:cNvSpPr>
          <p:nvPr/>
        </p:nvSpPr>
        <p:spPr bwMode="auto">
          <a:xfrm>
            <a:off x="2178050" y="1836738"/>
            <a:ext cx="80264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/>
          <a:lstStyle/>
          <a:p>
            <a:pPr marL="319088" indent="-319088" defTabSz="914400">
              <a:spcBef>
                <a:spcPct val="20000"/>
              </a:spcBef>
              <a:spcAft>
                <a:spcPct val="60000"/>
              </a:spcAft>
              <a:buClr>
                <a:schemeClr val="accent1"/>
              </a:buClr>
              <a:buSzPct val="75000"/>
              <a:buFont typeface="Wingdings" pitchFamily="2" charset="2"/>
              <a:buChar char=""/>
            </a:pPr>
            <a:endParaRPr lang="ru-RU" sz="2800"/>
          </a:p>
          <a:p>
            <a:pPr marL="319088" indent="-319088" defTabSz="914400">
              <a:spcBef>
                <a:spcPct val="20000"/>
              </a:spcBef>
              <a:spcAft>
                <a:spcPct val="60000"/>
              </a:spcAft>
              <a:buClr>
                <a:schemeClr val="accent1"/>
              </a:buClr>
              <a:buSzPct val="75000"/>
              <a:buFont typeface="Wingdings" pitchFamily="2" charset="2"/>
              <a:buChar char=""/>
            </a:pPr>
            <a:endParaRPr lang="ru-RU" sz="2800"/>
          </a:p>
          <a:p>
            <a:pPr marL="319088" indent="-319088" defTabSz="914400">
              <a:spcBef>
                <a:spcPct val="20000"/>
              </a:spcBef>
              <a:spcAft>
                <a:spcPct val="60000"/>
              </a:spcAft>
              <a:buClr>
                <a:schemeClr val="accent1"/>
              </a:buClr>
              <a:buSzPct val="75000"/>
              <a:buFont typeface="Wingdings" pitchFamily="2" charset="2"/>
              <a:buChar char=""/>
            </a:pPr>
            <a:endParaRPr lang="ru-RU" sz="3200"/>
          </a:p>
        </p:txBody>
      </p:sp>
      <p:pic>
        <p:nvPicPr>
          <p:cNvPr id="27654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3338" y="1387475"/>
            <a:ext cx="2066926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Содержимое 5"/>
          <p:cNvSpPr>
            <a:spLocks/>
          </p:cNvSpPr>
          <p:nvPr/>
        </p:nvSpPr>
        <p:spPr bwMode="auto">
          <a:xfrm>
            <a:off x="1601788" y="1836738"/>
            <a:ext cx="8497887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/>
          <a:lstStyle/>
          <a:p>
            <a:pPr marL="319088" indent="-319088" defTabSz="914400">
              <a:spcBef>
                <a:spcPct val="10000"/>
              </a:spcBef>
              <a:spcAft>
                <a:spcPct val="30000"/>
              </a:spcAft>
              <a:buClr>
                <a:schemeClr val="accent1"/>
              </a:buClr>
              <a:buSzPct val="75000"/>
              <a:buFont typeface="Symbol" pitchFamily="18" charset="2"/>
              <a:buChar char=""/>
            </a:pPr>
            <a:endParaRPr lang="ru-RU" sz="2800">
              <a:latin typeface="Tahoma" pitchFamily="34" charset="0"/>
            </a:endParaRPr>
          </a:p>
          <a:p>
            <a:pPr marL="319088" indent="-319088" defTabSz="914400">
              <a:spcBef>
                <a:spcPct val="10000"/>
              </a:spcBef>
              <a:spcAft>
                <a:spcPct val="30000"/>
              </a:spcAft>
              <a:buClr>
                <a:schemeClr val="accent1"/>
              </a:buClr>
              <a:buSzPct val="75000"/>
              <a:buFont typeface="Symbol" pitchFamily="18" charset="2"/>
              <a:buChar char=""/>
            </a:pPr>
            <a:endParaRPr lang="ru-RU" sz="2800">
              <a:latin typeface="Tahoma" pitchFamily="34" charset="0"/>
            </a:endParaRPr>
          </a:p>
        </p:txBody>
      </p:sp>
      <p:pic>
        <p:nvPicPr>
          <p:cNvPr id="27656" name="image16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4088" y="468313"/>
            <a:ext cx="647700" cy="796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7657" name="Заголовок 1"/>
          <p:cNvSpPr txBox="1">
            <a:spLocks/>
          </p:cNvSpPr>
          <p:nvPr/>
        </p:nvSpPr>
        <p:spPr bwMode="auto">
          <a:xfrm>
            <a:off x="2339975" y="396875"/>
            <a:ext cx="83534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600" b="1">
                <a:solidFill>
                  <a:srgbClr val="FF0000"/>
                </a:solidFill>
                <a:latin typeface="Tahoma" pitchFamily="34" charset="0"/>
              </a:rPr>
              <a:t>С  учётом  ИНТЕРЕСОВ  ДЕТЕЙ</a:t>
            </a:r>
          </a:p>
          <a:p>
            <a:r>
              <a:rPr lang="ru-RU" sz="3600" b="1">
                <a:solidFill>
                  <a:srgbClr val="FF0000"/>
                </a:solidFill>
                <a:latin typeface="Tahoma" pitchFamily="34" charset="0"/>
              </a:rPr>
              <a:t>и возможностей  ШКОЛЫ</a:t>
            </a:r>
            <a:endParaRPr lang="ru-RU" sz="3600">
              <a:solidFill>
                <a:srgbClr val="7F7F7F"/>
              </a:solidFill>
              <a:latin typeface="Tahoma" pitchFamily="34" charset="0"/>
            </a:endParaRPr>
          </a:p>
        </p:txBody>
      </p:sp>
      <p:sp>
        <p:nvSpPr>
          <p:cNvPr id="27658" name="Прямоугольник 12"/>
          <p:cNvSpPr>
            <a:spLocks noChangeArrowheads="1"/>
          </p:cNvSpPr>
          <p:nvPr/>
        </p:nvSpPr>
        <p:spPr bwMode="auto">
          <a:xfrm>
            <a:off x="666750" y="1908175"/>
            <a:ext cx="9288463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Внеурочная деятельность организуется (…), </a:t>
            </a:r>
            <a:br>
              <a:rPr lang="ru-RU" sz="3200"/>
            </a:br>
            <a:r>
              <a:rPr lang="ru-RU" sz="3200"/>
              <a:t>в том числе через такие формы, </a:t>
            </a:r>
            <a:br>
              <a:rPr lang="ru-RU" sz="3200"/>
            </a:br>
            <a:r>
              <a:rPr lang="ru-RU" sz="3200"/>
              <a:t>как экскурсии, кружки, секции, </a:t>
            </a:r>
            <a:br>
              <a:rPr lang="ru-RU" sz="3200"/>
            </a:br>
            <a:r>
              <a:rPr lang="ru-RU" sz="3200"/>
              <a:t>"круглые столы", конференции, </a:t>
            </a:r>
            <a:br>
              <a:rPr lang="ru-RU" sz="3200"/>
            </a:br>
            <a:r>
              <a:rPr lang="ru-RU" sz="3200"/>
              <a:t>диспуты, школьные научные </a:t>
            </a:r>
            <a:br>
              <a:rPr lang="ru-RU" sz="3200"/>
            </a:br>
            <a:r>
              <a:rPr lang="ru-RU" sz="3200"/>
              <a:t>общества, олимпиады, соревнования, поисковые и научные исследования, общественно полезные практики  </a:t>
            </a:r>
            <a:br>
              <a:rPr lang="ru-RU" sz="3200"/>
            </a:b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6338" y="3276600"/>
            <a:ext cx="547687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65938"/>
            <a:ext cx="10693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39313" y="6948488"/>
            <a:ext cx="500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Заголовок 1"/>
          <p:cNvSpPr txBox="1">
            <a:spLocks/>
          </p:cNvSpPr>
          <p:nvPr/>
        </p:nvSpPr>
        <p:spPr bwMode="auto">
          <a:xfrm>
            <a:off x="9867900" y="6948488"/>
            <a:ext cx="4429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E21407F1-08DF-4C2A-BA05-F73C4AC5735F}" type="slidenum">
              <a:rPr lang="ru-RU" sz="1400">
                <a:solidFill>
                  <a:srgbClr val="7F7F7F"/>
                </a:solidFill>
                <a:latin typeface="Trebuchet MS" pitchFamily="34" charset="0"/>
              </a:rPr>
              <a:pPr/>
              <a:t>6</a:t>
            </a:fld>
            <a:endParaRPr lang="ru-RU" sz="1400">
              <a:solidFill>
                <a:srgbClr val="7F7F7F"/>
              </a:solidFill>
              <a:latin typeface="Trebuchet MS" pitchFamily="34" charset="0"/>
            </a:endParaRPr>
          </a:p>
        </p:txBody>
      </p:sp>
      <p:sp>
        <p:nvSpPr>
          <p:cNvPr id="28677" name="Содержимое 5"/>
          <p:cNvSpPr>
            <a:spLocks/>
          </p:cNvSpPr>
          <p:nvPr/>
        </p:nvSpPr>
        <p:spPr bwMode="auto">
          <a:xfrm>
            <a:off x="2251075" y="1908175"/>
            <a:ext cx="80264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/>
          <a:lstStyle/>
          <a:p>
            <a:pPr marL="319088" indent="-319088" defTabSz="914400">
              <a:spcBef>
                <a:spcPct val="20000"/>
              </a:spcBef>
              <a:spcAft>
                <a:spcPct val="60000"/>
              </a:spcAft>
              <a:buClr>
                <a:schemeClr val="accent1"/>
              </a:buClr>
              <a:buSzPct val="75000"/>
              <a:buFont typeface="Wingdings" pitchFamily="2" charset="2"/>
              <a:buChar char=""/>
            </a:pPr>
            <a:endParaRPr lang="ru-RU" sz="2800"/>
          </a:p>
          <a:p>
            <a:pPr marL="319088" indent="-319088" defTabSz="914400">
              <a:spcBef>
                <a:spcPct val="20000"/>
              </a:spcBef>
              <a:spcAft>
                <a:spcPct val="60000"/>
              </a:spcAft>
              <a:buClr>
                <a:schemeClr val="accent1"/>
              </a:buClr>
              <a:buSzPct val="75000"/>
              <a:buFont typeface="Wingdings" pitchFamily="2" charset="2"/>
              <a:buChar char=""/>
            </a:pPr>
            <a:endParaRPr lang="ru-RU" sz="2800"/>
          </a:p>
          <a:p>
            <a:pPr marL="319088" indent="-319088" defTabSz="914400">
              <a:spcBef>
                <a:spcPct val="20000"/>
              </a:spcBef>
              <a:spcAft>
                <a:spcPct val="60000"/>
              </a:spcAft>
              <a:buClr>
                <a:schemeClr val="accent1"/>
              </a:buClr>
              <a:buSzPct val="75000"/>
              <a:buFont typeface="Wingdings" pitchFamily="2" charset="2"/>
              <a:buChar char=""/>
            </a:pPr>
            <a:endParaRPr lang="ru-RU" sz="3200"/>
          </a:p>
        </p:txBody>
      </p:sp>
      <p:pic>
        <p:nvPicPr>
          <p:cNvPr id="28678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3338" y="1387475"/>
            <a:ext cx="2066926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Содержимое 5"/>
          <p:cNvSpPr>
            <a:spLocks/>
          </p:cNvSpPr>
          <p:nvPr/>
        </p:nvSpPr>
        <p:spPr bwMode="auto">
          <a:xfrm>
            <a:off x="1601788" y="1836738"/>
            <a:ext cx="8497887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/>
          <a:lstStyle/>
          <a:p>
            <a:pPr marL="319088" indent="-319088" defTabSz="914400">
              <a:spcBef>
                <a:spcPct val="10000"/>
              </a:spcBef>
              <a:spcAft>
                <a:spcPct val="30000"/>
              </a:spcAft>
              <a:buClr>
                <a:schemeClr val="accent1"/>
              </a:buClr>
              <a:buSzPct val="75000"/>
              <a:buFont typeface="Symbol" pitchFamily="18" charset="2"/>
              <a:buChar char=""/>
            </a:pPr>
            <a:endParaRPr lang="ru-RU" sz="2800">
              <a:latin typeface="Tahoma" pitchFamily="34" charset="0"/>
            </a:endParaRPr>
          </a:p>
          <a:p>
            <a:pPr marL="319088" indent="-319088" defTabSz="914400">
              <a:spcBef>
                <a:spcPct val="10000"/>
              </a:spcBef>
              <a:spcAft>
                <a:spcPct val="30000"/>
              </a:spcAft>
              <a:buClr>
                <a:schemeClr val="accent1"/>
              </a:buClr>
              <a:buSzPct val="75000"/>
              <a:buFont typeface="Symbol" pitchFamily="18" charset="2"/>
              <a:buChar char=""/>
            </a:pPr>
            <a:endParaRPr lang="ru-RU" sz="2800">
              <a:latin typeface="Tahoma" pitchFamily="34" charset="0"/>
            </a:endParaRPr>
          </a:p>
        </p:txBody>
      </p:sp>
      <p:pic>
        <p:nvPicPr>
          <p:cNvPr id="28680" name="image16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4088" y="468313"/>
            <a:ext cx="647700" cy="796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8681" name="Прямоугольник 13"/>
          <p:cNvSpPr>
            <a:spLocks noChangeArrowheads="1"/>
          </p:cNvSpPr>
          <p:nvPr/>
        </p:nvSpPr>
        <p:spPr bwMode="auto">
          <a:xfrm>
            <a:off x="1025525" y="1870075"/>
            <a:ext cx="9217025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/>
              <a:t>Классно-урочная система является той структурно-организационной моделью, </a:t>
            </a:r>
            <a:br>
              <a:rPr lang="ru-RU" sz="3200"/>
            </a:br>
            <a:r>
              <a:rPr lang="ru-RU" sz="3200"/>
              <a:t>которая нередко препятствует</a:t>
            </a:r>
            <a:br>
              <a:rPr lang="ru-RU" sz="3200"/>
            </a:br>
            <a:r>
              <a:rPr lang="ru-RU" sz="3200"/>
              <a:t>решению новых </a:t>
            </a:r>
            <a:br>
              <a:rPr lang="ru-RU" sz="3200"/>
            </a:br>
            <a:r>
              <a:rPr lang="ru-RU" sz="3200"/>
              <a:t>содержательных задач</a:t>
            </a:r>
            <a:br>
              <a:rPr lang="ru-RU" sz="3200"/>
            </a:br>
            <a:endParaRPr lang="ru-RU" sz="2800"/>
          </a:p>
        </p:txBody>
      </p:sp>
      <p:sp>
        <p:nvSpPr>
          <p:cNvPr id="28682" name="Заголовок 1"/>
          <p:cNvSpPr txBox="1">
            <a:spLocks/>
          </p:cNvSpPr>
          <p:nvPr/>
        </p:nvSpPr>
        <p:spPr bwMode="auto">
          <a:xfrm>
            <a:off x="2339975" y="396875"/>
            <a:ext cx="83534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600" b="1">
                <a:solidFill>
                  <a:srgbClr val="FF0000"/>
                </a:solidFill>
                <a:latin typeface="Tahoma" pitchFamily="34" charset="0"/>
              </a:rPr>
              <a:t>Форма влияет на содержание</a:t>
            </a:r>
            <a:endParaRPr lang="ru-RU" sz="3600">
              <a:solidFill>
                <a:srgbClr val="7F7F7F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1025" y="3132138"/>
            <a:ext cx="328612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65938"/>
            <a:ext cx="10693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39313" y="6948488"/>
            <a:ext cx="500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Заголовок 1"/>
          <p:cNvSpPr txBox="1">
            <a:spLocks/>
          </p:cNvSpPr>
          <p:nvPr/>
        </p:nvSpPr>
        <p:spPr bwMode="auto">
          <a:xfrm>
            <a:off x="9867900" y="6948488"/>
            <a:ext cx="4429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2FFC724A-98BB-4522-AE44-7A67C97305B9}" type="slidenum">
              <a:rPr lang="ru-RU" sz="1400">
                <a:solidFill>
                  <a:srgbClr val="7F7F7F"/>
                </a:solidFill>
                <a:latin typeface="Trebuchet MS" pitchFamily="34" charset="0"/>
              </a:rPr>
              <a:pPr/>
              <a:t>7</a:t>
            </a:fld>
            <a:endParaRPr lang="ru-RU" sz="1400">
              <a:solidFill>
                <a:srgbClr val="7F7F7F"/>
              </a:solidFill>
              <a:latin typeface="Trebuchet MS" pitchFamily="34" charset="0"/>
            </a:endParaRPr>
          </a:p>
        </p:txBody>
      </p:sp>
      <p:sp>
        <p:nvSpPr>
          <p:cNvPr id="29701" name="Содержимое 5"/>
          <p:cNvSpPr>
            <a:spLocks/>
          </p:cNvSpPr>
          <p:nvPr/>
        </p:nvSpPr>
        <p:spPr bwMode="auto">
          <a:xfrm>
            <a:off x="2178050" y="1836738"/>
            <a:ext cx="80264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/>
          <a:lstStyle/>
          <a:p>
            <a:pPr marL="319088" indent="-319088" defTabSz="914400">
              <a:spcBef>
                <a:spcPct val="20000"/>
              </a:spcBef>
              <a:spcAft>
                <a:spcPct val="60000"/>
              </a:spcAft>
              <a:buClr>
                <a:schemeClr val="accent1"/>
              </a:buClr>
              <a:buSzPct val="75000"/>
              <a:buFont typeface="Wingdings" pitchFamily="2" charset="2"/>
              <a:buChar char=""/>
            </a:pPr>
            <a:endParaRPr lang="ru-RU" sz="2800"/>
          </a:p>
          <a:p>
            <a:pPr marL="319088" indent="-319088" defTabSz="914400">
              <a:spcBef>
                <a:spcPct val="20000"/>
              </a:spcBef>
              <a:spcAft>
                <a:spcPct val="60000"/>
              </a:spcAft>
              <a:buClr>
                <a:schemeClr val="accent1"/>
              </a:buClr>
              <a:buSzPct val="75000"/>
              <a:buFont typeface="Wingdings" pitchFamily="2" charset="2"/>
              <a:buChar char=""/>
            </a:pPr>
            <a:endParaRPr lang="ru-RU" sz="2800"/>
          </a:p>
          <a:p>
            <a:pPr marL="319088" indent="-319088" defTabSz="914400">
              <a:spcBef>
                <a:spcPct val="20000"/>
              </a:spcBef>
              <a:spcAft>
                <a:spcPct val="60000"/>
              </a:spcAft>
              <a:buClr>
                <a:schemeClr val="accent1"/>
              </a:buClr>
              <a:buSzPct val="75000"/>
              <a:buFont typeface="Wingdings" pitchFamily="2" charset="2"/>
              <a:buChar char=""/>
            </a:pPr>
            <a:endParaRPr lang="ru-RU" sz="3200"/>
          </a:p>
        </p:txBody>
      </p:sp>
      <p:pic>
        <p:nvPicPr>
          <p:cNvPr id="29702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3338" y="1387475"/>
            <a:ext cx="2066926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Содержимое 5"/>
          <p:cNvSpPr>
            <a:spLocks/>
          </p:cNvSpPr>
          <p:nvPr/>
        </p:nvSpPr>
        <p:spPr bwMode="auto">
          <a:xfrm>
            <a:off x="1601788" y="1836738"/>
            <a:ext cx="8497887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/>
          <a:lstStyle/>
          <a:p>
            <a:pPr marL="319088" indent="-319088" defTabSz="914400">
              <a:spcBef>
                <a:spcPct val="10000"/>
              </a:spcBef>
              <a:spcAft>
                <a:spcPct val="30000"/>
              </a:spcAft>
              <a:buClr>
                <a:schemeClr val="accent1"/>
              </a:buClr>
              <a:buSzPct val="75000"/>
              <a:buFont typeface="Symbol" pitchFamily="18" charset="2"/>
              <a:buChar char=""/>
            </a:pPr>
            <a:endParaRPr lang="ru-RU" sz="2800">
              <a:latin typeface="Tahoma" pitchFamily="34" charset="0"/>
            </a:endParaRPr>
          </a:p>
          <a:p>
            <a:pPr marL="319088" indent="-319088" defTabSz="914400">
              <a:spcBef>
                <a:spcPct val="10000"/>
              </a:spcBef>
              <a:spcAft>
                <a:spcPct val="30000"/>
              </a:spcAft>
              <a:buClr>
                <a:schemeClr val="accent1"/>
              </a:buClr>
              <a:buSzPct val="75000"/>
              <a:buFont typeface="Symbol" pitchFamily="18" charset="2"/>
              <a:buChar char=""/>
            </a:pPr>
            <a:endParaRPr lang="ru-RU" sz="2800">
              <a:latin typeface="Tahoma" pitchFamily="34" charset="0"/>
            </a:endParaRPr>
          </a:p>
        </p:txBody>
      </p:sp>
      <p:sp>
        <p:nvSpPr>
          <p:cNvPr id="29704" name="Заголовок 1"/>
          <p:cNvSpPr txBox="1">
            <a:spLocks/>
          </p:cNvSpPr>
          <p:nvPr/>
        </p:nvSpPr>
        <p:spPr bwMode="auto">
          <a:xfrm>
            <a:off x="2339975" y="396875"/>
            <a:ext cx="83534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600" b="1">
                <a:solidFill>
                  <a:srgbClr val="FF0000"/>
                </a:solidFill>
                <a:latin typeface="Tahoma" pitchFamily="34" charset="0"/>
              </a:rPr>
              <a:t>САМОСТОЯТЕЛЬНОСТЬ</a:t>
            </a:r>
          </a:p>
          <a:p>
            <a:r>
              <a:rPr lang="ru-RU" sz="3600" b="1">
                <a:solidFill>
                  <a:srgbClr val="FF0000"/>
                </a:solidFill>
                <a:latin typeface="Tahoma" pitchFamily="34" charset="0"/>
              </a:rPr>
              <a:t>Образовательных  учреждений</a:t>
            </a:r>
            <a:endParaRPr lang="ru-RU" sz="3600">
              <a:solidFill>
                <a:srgbClr val="7F7F7F"/>
              </a:solidFill>
              <a:latin typeface="Tahoma" pitchFamily="34" charset="0"/>
            </a:endParaRPr>
          </a:p>
        </p:txBody>
      </p:sp>
      <p:pic>
        <p:nvPicPr>
          <p:cNvPr id="29705" name="image16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4088" y="468313"/>
            <a:ext cx="647700" cy="796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025525" y="1865313"/>
            <a:ext cx="9505950" cy="4986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  <a:buClr>
                <a:schemeClr val="tx2">
                  <a:lumMod val="75000"/>
                </a:schemeClr>
              </a:buClr>
              <a:defRPr/>
            </a:pPr>
            <a:r>
              <a:rPr lang="ru-RU" sz="3200" dirty="0"/>
              <a:t>Формы организации образовательного процесса, чередование учебной и внеурочной деятельности в рамках реализации </a:t>
            </a:r>
            <a:br>
              <a:rPr lang="ru-RU" sz="3200" dirty="0"/>
            </a:br>
            <a:r>
              <a:rPr lang="ru-RU" sz="3200" dirty="0"/>
              <a:t>основной образовательной программы </a:t>
            </a:r>
            <a:br>
              <a:rPr lang="ru-RU" sz="3200" dirty="0"/>
            </a:br>
            <a:r>
              <a:rPr lang="ru-RU" sz="3200" dirty="0"/>
              <a:t>общего образования определяет</a:t>
            </a:r>
          </a:p>
          <a:p>
            <a:pPr>
              <a:spcAft>
                <a:spcPts val="1200"/>
              </a:spcAft>
              <a:buClr>
                <a:schemeClr val="tx2">
                  <a:lumMod val="75000"/>
                </a:schemeClr>
              </a:buClr>
              <a:defRPr/>
            </a:pPr>
            <a:r>
              <a:rPr lang="ru-RU" sz="3200" b="1" dirty="0"/>
              <a:t>ОБРАЗОВАТЕЛЬНОЕ </a:t>
            </a:r>
            <a:br>
              <a:rPr lang="ru-RU" sz="3200" b="1" dirty="0"/>
            </a:br>
            <a:r>
              <a:rPr lang="ru-RU" sz="3200" b="1" dirty="0"/>
              <a:t>УЧРЕЖДЕНИЕ </a:t>
            </a:r>
          </a:p>
          <a:p>
            <a:pPr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ru-RU" sz="3200" dirty="0"/>
          </a:p>
          <a:p>
            <a:pPr>
              <a:spcAft>
                <a:spcPts val="1200"/>
              </a:spcAft>
              <a:buClr>
                <a:schemeClr val="tx2">
                  <a:lumMod val="75000"/>
                </a:schemeClr>
              </a:buClr>
              <a:defRPr/>
            </a:pP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65938"/>
            <a:ext cx="10693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39313" y="6948488"/>
            <a:ext cx="500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Заголовок 1"/>
          <p:cNvSpPr txBox="1">
            <a:spLocks/>
          </p:cNvSpPr>
          <p:nvPr/>
        </p:nvSpPr>
        <p:spPr bwMode="auto">
          <a:xfrm>
            <a:off x="9867900" y="6948488"/>
            <a:ext cx="4429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F781C9DF-8448-4E5E-9864-D12476661D74}" type="slidenum">
              <a:rPr lang="ru-RU" sz="1400">
                <a:solidFill>
                  <a:srgbClr val="7F7F7F"/>
                </a:solidFill>
                <a:latin typeface="Trebuchet MS" pitchFamily="34" charset="0"/>
              </a:rPr>
              <a:pPr/>
              <a:t>8</a:t>
            </a:fld>
            <a:endParaRPr lang="ru-RU" sz="1400">
              <a:solidFill>
                <a:srgbClr val="7F7F7F"/>
              </a:solidFill>
              <a:latin typeface="Trebuchet MS" pitchFamily="34" charset="0"/>
            </a:endParaRPr>
          </a:p>
        </p:txBody>
      </p:sp>
      <p:sp>
        <p:nvSpPr>
          <p:cNvPr id="30724" name="Содержимое 5"/>
          <p:cNvSpPr>
            <a:spLocks/>
          </p:cNvSpPr>
          <p:nvPr/>
        </p:nvSpPr>
        <p:spPr bwMode="auto">
          <a:xfrm>
            <a:off x="2251075" y="1908175"/>
            <a:ext cx="80264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/>
          <a:lstStyle/>
          <a:p>
            <a:pPr marL="319088" indent="-319088" defTabSz="914400">
              <a:spcBef>
                <a:spcPct val="20000"/>
              </a:spcBef>
              <a:spcAft>
                <a:spcPct val="60000"/>
              </a:spcAft>
              <a:buClr>
                <a:schemeClr val="accent1"/>
              </a:buClr>
              <a:buSzPct val="75000"/>
              <a:buFont typeface="Wingdings" pitchFamily="2" charset="2"/>
              <a:buChar char=""/>
            </a:pPr>
            <a:endParaRPr lang="ru-RU" sz="2800"/>
          </a:p>
          <a:p>
            <a:pPr marL="319088" indent="-319088" defTabSz="914400">
              <a:spcBef>
                <a:spcPct val="20000"/>
              </a:spcBef>
              <a:spcAft>
                <a:spcPct val="60000"/>
              </a:spcAft>
              <a:buClr>
                <a:schemeClr val="accent1"/>
              </a:buClr>
              <a:buSzPct val="75000"/>
              <a:buFont typeface="Wingdings" pitchFamily="2" charset="2"/>
              <a:buChar char=""/>
            </a:pPr>
            <a:endParaRPr lang="ru-RU" sz="2800"/>
          </a:p>
          <a:p>
            <a:pPr marL="319088" indent="-319088" defTabSz="914400">
              <a:spcBef>
                <a:spcPct val="20000"/>
              </a:spcBef>
              <a:spcAft>
                <a:spcPct val="60000"/>
              </a:spcAft>
              <a:buClr>
                <a:schemeClr val="accent1"/>
              </a:buClr>
              <a:buSzPct val="75000"/>
              <a:buFont typeface="Wingdings" pitchFamily="2" charset="2"/>
              <a:buChar char=""/>
            </a:pPr>
            <a:endParaRPr lang="ru-RU" sz="3200"/>
          </a:p>
        </p:txBody>
      </p:sp>
      <p:pic>
        <p:nvPicPr>
          <p:cNvPr id="3072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3338" y="1387475"/>
            <a:ext cx="2066926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Содержимое 5"/>
          <p:cNvSpPr>
            <a:spLocks/>
          </p:cNvSpPr>
          <p:nvPr/>
        </p:nvSpPr>
        <p:spPr bwMode="auto">
          <a:xfrm>
            <a:off x="1601788" y="1836738"/>
            <a:ext cx="8497887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/>
          <a:lstStyle/>
          <a:p>
            <a:pPr marL="319088" indent="-319088" defTabSz="914400">
              <a:spcBef>
                <a:spcPct val="10000"/>
              </a:spcBef>
              <a:spcAft>
                <a:spcPct val="30000"/>
              </a:spcAft>
              <a:buClr>
                <a:schemeClr val="accent1"/>
              </a:buClr>
              <a:buSzPct val="75000"/>
              <a:buFont typeface="Symbol" pitchFamily="18" charset="2"/>
              <a:buChar char=""/>
            </a:pPr>
            <a:endParaRPr lang="ru-RU" sz="2800">
              <a:latin typeface="Tahoma" pitchFamily="34" charset="0"/>
            </a:endParaRPr>
          </a:p>
          <a:p>
            <a:pPr marL="319088" indent="-319088" defTabSz="914400">
              <a:spcBef>
                <a:spcPct val="10000"/>
              </a:spcBef>
              <a:spcAft>
                <a:spcPct val="30000"/>
              </a:spcAft>
              <a:buClr>
                <a:schemeClr val="accent1"/>
              </a:buClr>
              <a:buSzPct val="75000"/>
              <a:buFont typeface="Symbol" pitchFamily="18" charset="2"/>
              <a:buChar char=""/>
            </a:pPr>
            <a:endParaRPr lang="ru-RU" sz="2800">
              <a:latin typeface="Tahoma" pitchFamily="34" charset="0"/>
            </a:endParaRPr>
          </a:p>
        </p:txBody>
      </p:sp>
      <p:pic>
        <p:nvPicPr>
          <p:cNvPr id="30727" name="image1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4088" y="468313"/>
            <a:ext cx="647700" cy="796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30728" name="Заголовок 1"/>
          <p:cNvSpPr txBox="1">
            <a:spLocks/>
          </p:cNvSpPr>
          <p:nvPr/>
        </p:nvSpPr>
        <p:spPr bwMode="auto">
          <a:xfrm>
            <a:off x="2339975" y="396875"/>
            <a:ext cx="83534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600" b="1">
                <a:solidFill>
                  <a:srgbClr val="FF0000"/>
                </a:solidFill>
                <a:latin typeface="Tahoma" pitchFamily="34" charset="0"/>
              </a:rPr>
              <a:t>Расписание – зарубежный опыт</a:t>
            </a:r>
            <a:endParaRPr lang="ru-RU" sz="3600">
              <a:solidFill>
                <a:srgbClr val="7F7F7F"/>
              </a:solidFill>
              <a:latin typeface="Tahoma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314450" y="1908175"/>
          <a:ext cx="8712200" cy="4681538"/>
        </p:xfrm>
        <a:graphic>
          <a:graphicData uri="http://schemas.openxmlformats.org/drawingml/2006/table">
            <a:tbl>
              <a:tblPr/>
              <a:tblGrid>
                <a:gridCol w="1743075"/>
                <a:gridCol w="1741488"/>
                <a:gridCol w="1743075"/>
                <a:gridCol w="1743075"/>
                <a:gridCol w="1741487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ПНД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ВТОРНИК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СРЕДА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ЧЕТВЕРГ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ПЯТНИЦА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Математика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Музыка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География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Математика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Технология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История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Русский яз.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ИЗО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Литература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Технология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Русский яз.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Литература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Англ. яз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Физкультура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Математика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Англ. Яз.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Математика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Русский яз.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Русский яз.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Физкультура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Обществозн.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041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ПРОЕКТ</a:t>
                      </a:r>
                    </a:p>
                    <a:p>
                      <a:pPr marL="0" marR="0" lvl="0" indent="0" algn="l" defTabSz="1041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Биология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ПРОЕКТ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1041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ПРОЕКТ</a:t>
                      </a:r>
                    </a:p>
                    <a:p>
                      <a:pPr marL="0" marR="0" lvl="0" indent="0" algn="l" defTabSz="1041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041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ПРОЕКТ</a:t>
                      </a:r>
                    </a:p>
                    <a:p>
                      <a:pPr marL="0" marR="0" lvl="0" indent="0" algn="l" defTabSz="1041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65938"/>
            <a:ext cx="10693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39313" y="6948488"/>
            <a:ext cx="500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Заголовок 1"/>
          <p:cNvSpPr txBox="1">
            <a:spLocks/>
          </p:cNvSpPr>
          <p:nvPr/>
        </p:nvSpPr>
        <p:spPr bwMode="auto">
          <a:xfrm>
            <a:off x="9867900" y="6948488"/>
            <a:ext cx="4429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F512A3D9-47BD-4E01-8475-6C41CF16AF7E}" type="slidenum">
              <a:rPr lang="ru-RU" sz="1400">
                <a:solidFill>
                  <a:srgbClr val="7F7F7F"/>
                </a:solidFill>
                <a:latin typeface="Trebuchet MS" pitchFamily="34" charset="0"/>
              </a:rPr>
              <a:pPr/>
              <a:t>9</a:t>
            </a:fld>
            <a:endParaRPr lang="ru-RU" sz="1400">
              <a:solidFill>
                <a:srgbClr val="7F7F7F"/>
              </a:solidFill>
              <a:latin typeface="Trebuchet MS" pitchFamily="34" charset="0"/>
            </a:endParaRPr>
          </a:p>
        </p:txBody>
      </p:sp>
      <p:sp>
        <p:nvSpPr>
          <p:cNvPr id="31748" name="Содержимое 5"/>
          <p:cNvSpPr>
            <a:spLocks/>
          </p:cNvSpPr>
          <p:nvPr/>
        </p:nvSpPr>
        <p:spPr bwMode="auto">
          <a:xfrm>
            <a:off x="2178050" y="1836738"/>
            <a:ext cx="80264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/>
          <a:lstStyle/>
          <a:p>
            <a:pPr marL="319088" indent="-319088" defTabSz="914400">
              <a:spcBef>
                <a:spcPct val="20000"/>
              </a:spcBef>
              <a:spcAft>
                <a:spcPct val="60000"/>
              </a:spcAft>
              <a:buClr>
                <a:schemeClr val="accent1"/>
              </a:buClr>
              <a:buSzPct val="75000"/>
              <a:buFont typeface="Wingdings" pitchFamily="2" charset="2"/>
              <a:buChar char=""/>
            </a:pPr>
            <a:endParaRPr lang="ru-RU" sz="2800"/>
          </a:p>
          <a:p>
            <a:pPr marL="319088" indent="-319088" defTabSz="914400">
              <a:spcBef>
                <a:spcPct val="20000"/>
              </a:spcBef>
              <a:spcAft>
                <a:spcPct val="60000"/>
              </a:spcAft>
              <a:buClr>
                <a:schemeClr val="accent1"/>
              </a:buClr>
              <a:buSzPct val="75000"/>
              <a:buFont typeface="Wingdings" pitchFamily="2" charset="2"/>
              <a:buChar char=""/>
            </a:pPr>
            <a:endParaRPr lang="ru-RU" sz="2800"/>
          </a:p>
          <a:p>
            <a:pPr marL="319088" indent="-319088" defTabSz="914400">
              <a:spcBef>
                <a:spcPct val="20000"/>
              </a:spcBef>
              <a:spcAft>
                <a:spcPct val="60000"/>
              </a:spcAft>
              <a:buClr>
                <a:schemeClr val="accent1"/>
              </a:buClr>
              <a:buSzPct val="75000"/>
              <a:buFont typeface="Wingdings" pitchFamily="2" charset="2"/>
              <a:buChar char=""/>
            </a:pPr>
            <a:endParaRPr lang="ru-RU" sz="3200"/>
          </a:p>
        </p:txBody>
      </p:sp>
      <p:pic>
        <p:nvPicPr>
          <p:cNvPr id="31749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3338" y="1387475"/>
            <a:ext cx="2066926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Заголовок 1"/>
          <p:cNvSpPr txBox="1">
            <a:spLocks/>
          </p:cNvSpPr>
          <p:nvPr/>
        </p:nvSpPr>
        <p:spPr bwMode="auto">
          <a:xfrm>
            <a:off x="2106613" y="252413"/>
            <a:ext cx="83518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600" b="1">
                <a:solidFill>
                  <a:srgbClr val="FF0000"/>
                </a:solidFill>
                <a:latin typeface="Tahoma" pitchFamily="34" charset="0"/>
              </a:rPr>
              <a:t>Принципиальная «НАДПРЕДМЕТНОСТЬ»</a:t>
            </a:r>
            <a:endParaRPr lang="ru-RU" sz="3600">
              <a:solidFill>
                <a:srgbClr val="7F7F7F"/>
              </a:solidFill>
              <a:latin typeface="Tahoma" pitchFamily="34" charset="0"/>
            </a:endParaRPr>
          </a:p>
        </p:txBody>
      </p:sp>
      <p:pic>
        <p:nvPicPr>
          <p:cNvPr id="317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06613" y="3708400"/>
            <a:ext cx="4319587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250" y="3708400"/>
            <a:ext cx="2011363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8738" y="3708400"/>
            <a:ext cx="4267200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Прямоугольник 16"/>
          <p:cNvSpPr>
            <a:spLocks noChangeArrowheads="1"/>
          </p:cNvSpPr>
          <p:nvPr/>
        </p:nvSpPr>
        <p:spPr bwMode="auto">
          <a:xfrm>
            <a:off x="809625" y="1924050"/>
            <a:ext cx="9577388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/>
              <a:t>Волшебство света фонарей </a:t>
            </a:r>
            <a:br>
              <a:rPr lang="ru-RU" sz="3200"/>
            </a:br>
            <a:r>
              <a:rPr lang="ru-RU" sz="3200"/>
              <a:t>(проект уч. 9 «А» кл., г. Пушкино </a:t>
            </a:r>
            <a:br>
              <a:rPr lang="ru-RU" sz="3200"/>
            </a:br>
            <a:r>
              <a:rPr lang="ru-RU" sz="3200"/>
              <a:t>Московской области, учитель Банникова Н. В.)</a:t>
            </a:r>
          </a:p>
          <a:p>
            <a:pPr>
              <a:spcAft>
                <a:spcPts val="1200"/>
              </a:spcAft>
            </a:pPr>
            <a:r>
              <a:rPr lang="ru-RU" sz="3200"/>
              <a:t> </a:t>
            </a:r>
          </a:p>
        </p:txBody>
      </p:sp>
      <p:pic>
        <p:nvPicPr>
          <p:cNvPr id="31755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0913" y="0"/>
            <a:ext cx="2122487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image16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54088" y="468313"/>
            <a:ext cx="647700" cy="796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17797</TotalTime>
  <Words>421</Words>
  <Application>Microsoft Office PowerPoint</Application>
  <PresentationFormat>Произвольный</PresentationFormat>
  <Paragraphs>116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17</vt:i4>
      </vt:variant>
    </vt:vector>
  </HeadingPairs>
  <TitlesOfParts>
    <vt:vector size="36" baseType="lpstr">
      <vt:lpstr>Arial</vt:lpstr>
      <vt:lpstr>Calibri</vt:lpstr>
      <vt:lpstr>PT Sans Narrow</vt:lpstr>
      <vt:lpstr>Tahoma</vt:lpstr>
      <vt:lpstr>Textbook New Bold</vt:lpstr>
      <vt:lpstr>Trebuchet MS</vt:lpstr>
      <vt:lpstr>Wingdings</vt:lpstr>
      <vt:lpstr>Symbol</vt:lpstr>
      <vt:lpstr>Candara</vt:lpstr>
      <vt:lpstr>Times New Roman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Урок на Красной площади</vt:lpstr>
      <vt:lpstr>Слайд 16</vt:lpstr>
      <vt:lpstr>Слайд 17</vt:lpstr>
    </vt:vector>
  </TitlesOfParts>
  <Company>granit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artanova</dc:creator>
  <cp:lastModifiedBy>Нелли</cp:lastModifiedBy>
  <cp:revision>755</cp:revision>
  <dcterms:created xsi:type="dcterms:W3CDTF">2013-10-29T10:48:12Z</dcterms:created>
  <dcterms:modified xsi:type="dcterms:W3CDTF">2017-11-30T04:42:23Z</dcterms:modified>
</cp:coreProperties>
</file>