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2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9" r:id="rId2"/>
  </p:sldMasterIdLst>
  <p:notesMasterIdLst>
    <p:notesMasterId r:id="rId36"/>
  </p:notesMasterIdLst>
  <p:sldIdLst>
    <p:sldId id="298" r:id="rId3"/>
    <p:sldId id="299" r:id="rId4"/>
    <p:sldId id="300" r:id="rId5"/>
    <p:sldId id="301" r:id="rId6"/>
    <p:sldId id="302" r:id="rId7"/>
    <p:sldId id="303" r:id="rId8"/>
    <p:sldId id="319" r:id="rId9"/>
    <p:sldId id="316" r:id="rId10"/>
    <p:sldId id="315" r:id="rId11"/>
    <p:sldId id="317" r:id="rId12"/>
    <p:sldId id="318" r:id="rId13"/>
    <p:sldId id="306" r:id="rId14"/>
    <p:sldId id="307" r:id="rId15"/>
    <p:sldId id="308" r:id="rId16"/>
    <p:sldId id="309" r:id="rId17"/>
    <p:sldId id="311" r:id="rId18"/>
    <p:sldId id="257" r:id="rId19"/>
    <p:sldId id="264" r:id="rId20"/>
    <p:sldId id="265" r:id="rId21"/>
    <p:sldId id="266" r:id="rId22"/>
    <p:sldId id="268" r:id="rId23"/>
    <p:sldId id="271" r:id="rId24"/>
    <p:sldId id="270" r:id="rId25"/>
    <p:sldId id="272" r:id="rId26"/>
    <p:sldId id="274" r:id="rId27"/>
    <p:sldId id="295" r:id="rId28"/>
    <p:sldId id="296" r:id="rId29"/>
    <p:sldId id="275" r:id="rId30"/>
    <p:sldId id="279" r:id="rId31"/>
    <p:sldId id="283" r:id="rId32"/>
    <p:sldId id="284" r:id="rId33"/>
    <p:sldId id="289" r:id="rId34"/>
    <p:sldId id="291" r:id="rId3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A6B31-3817-4482-9558-9D3EE8D17048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6915B3-ACB8-4AE5-A5A5-92AA6452F8D4}">
      <dgm:prSet/>
      <dgm:spPr/>
      <dgm:t>
        <a:bodyPr/>
        <a:lstStyle/>
        <a:p>
          <a:pPr rtl="0"/>
          <a:r>
            <a:rPr lang="ru-RU" b="1" i="1" dirty="0" smtClean="0"/>
            <a:t>арт-терапия </a:t>
          </a:r>
        </a:p>
        <a:p>
          <a:pPr rtl="0"/>
          <a:r>
            <a:rPr lang="ru-RU" dirty="0" smtClean="0"/>
            <a:t>(посредством изобразительного творчества) </a:t>
          </a:r>
          <a:endParaRPr lang="ru-RU" dirty="0"/>
        </a:p>
      </dgm:t>
    </dgm:pt>
    <dgm:pt modelId="{978E47D3-AC28-451E-8EFE-FEB86833DD95}" type="parTrans" cxnId="{0EC6F8D0-6FD8-4125-8B1D-960413D5467D}">
      <dgm:prSet/>
      <dgm:spPr/>
      <dgm:t>
        <a:bodyPr/>
        <a:lstStyle/>
        <a:p>
          <a:endParaRPr lang="ru-RU"/>
        </a:p>
      </dgm:t>
    </dgm:pt>
    <dgm:pt modelId="{09DEA9A6-6F30-4DB4-BD53-299C67FFEB54}" type="sibTrans" cxnId="{0EC6F8D0-6FD8-4125-8B1D-960413D5467D}">
      <dgm:prSet/>
      <dgm:spPr/>
      <dgm:t>
        <a:bodyPr/>
        <a:lstStyle/>
        <a:p>
          <a:endParaRPr lang="ru-RU"/>
        </a:p>
      </dgm:t>
    </dgm:pt>
    <dgm:pt modelId="{0F005161-CF59-4364-99A7-145A42DD3957}">
      <dgm:prSet/>
      <dgm:spPr/>
      <dgm:t>
        <a:bodyPr/>
        <a:lstStyle/>
        <a:p>
          <a:pPr rtl="0"/>
          <a:r>
            <a:rPr lang="ru-RU" b="1" i="1" dirty="0" smtClean="0"/>
            <a:t>драматерапия </a:t>
          </a:r>
        </a:p>
        <a:p>
          <a:pPr rtl="0"/>
          <a:r>
            <a:rPr lang="ru-RU" dirty="0" smtClean="0"/>
            <a:t>(посредством сценической игры)</a:t>
          </a:r>
          <a:endParaRPr lang="ru-RU" dirty="0"/>
        </a:p>
      </dgm:t>
    </dgm:pt>
    <dgm:pt modelId="{C0020BF6-EB2C-4B95-91E2-3E03D68EC829}" type="parTrans" cxnId="{35C42162-67C0-4A8B-8F09-E643E2BB06B5}">
      <dgm:prSet/>
      <dgm:spPr/>
      <dgm:t>
        <a:bodyPr/>
        <a:lstStyle/>
        <a:p>
          <a:endParaRPr lang="ru-RU"/>
        </a:p>
      </dgm:t>
    </dgm:pt>
    <dgm:pt modelId="{4A67B057-06BE-497E-B114-4A60308F4AF8}" type="sibTrans" cxnId="{35C42162-67C0-4A8B-8F09-E643E2BB06B5}">
      <dgm:prSet/>
      <dgm:spPr/>
      <dgm:t>
        <a:bodyPr/>
        <a:lstStyle/>
        <a:p>
          <a:endParaRPr lang="ru-RU"/>
        </a:p>
      </dgm:t>
    </dgm:pt>
    <dgm:pt modelId="{838F47D3-2C75-4515-A7EA-6ED8C1B79835}">
      <dgm:prSet/>
      <dgm:spPr/>
      <dgm:t>
        <a:bodyPr/>
        <a:lstStyle/>
        <a:p>
          <a:pPr rtl="0"/>
          <a:r>
            <a:rPr lang="ru-RU" b="1" i="1" dirty="0" smtClean="0"/>
            <a:t>танцевально-двигательная терапия </a:t>
          </a:r>
        </a:p>
        <a:p>
          <a:pPr rtl="0"/>
          <a:r>
            <a:rPr lang="ru-RU" dirty="0" smtClean="0"/>
            <a:t>(посредством движения и танца)  </a:t>
          </a:r>
          <a:endParaRPr lang="ru-RU" dirty="0"/>
        </a:p>
      </dgm:t>
    </dgm:pt>
    <dgm:pt modelId="{E68EA8E2-B42F-409C-ACE5-10AE1895144B}" type="parTrans" cxnId="{35DACFB4-2761-42DA-8862-D121346BD086}">
      <dgm:prSet/>
      <dgm:spPr/>
      <dgm:t>
        <a:bodyPr/>
        <a:lstStyle/>
        <a:p>
          <a:endParaRPr lang="ru-RU"/>
        </a:p>
      </dgm:t>
    </dgm:pt>
    <dgm:pt modelId="{BCC355BD-346A-48A8-B562-7BF8D682C9A7}" type="sibTrans" cxnId="{35DACFB4-2761-42DA-8862-D121346BD086}">
      <dgm:prSet/>
      <dgm:spPr/>
      <dgm:t>
        <a:bodyPr/>
        <a:lstStyle/>
        <a:p>
          <a:endParaRPr lang="ru-RU"/>
        </a:p>
      </dgm:t>
    </dgm:pt>
    <dgm:pt modelId="{D6F20FB1-5BED-43A7-816A-A3994027C645}">
      <dgm:prSet/>
      <dgm:spPr/>
      <dgm:t>
        <a:bodyPr/>
        <a:lstStyle/>
        <a:p>
          <a:pPr rtl="0"/>
          <a:r>
            <a:rPr lang="ru-RU" b="1" i="1" dirty="0" smtClean="0"/>
            <a:t>музыкальная терапия </a:t>
          </a:r>
        </a:p>
        <a:p>
          <a:pPr rtl="0"/>
          <a:r>
            <a:rPr lang="ru-RU" dirty="0" smtClean="0"/>
            <a:t>(посредством звуков и музыки)</a:t>
          </a:r>
          <a:endParaRPr lang="ru-RU" dirty="0"/>
        </a:p>
      </dgm:t>
    </dgm:pt>
    <dgm:pt modelId="{005C5F61-1D09-412F-979B-F760C37BB34D}" type="parTrans" cxnId="{14A50B63-9032-4A7C-973E-34168AC0E541}">
      <dgm:prSet/>
      <dgm:spPr/>
      <dgm:t>
        <a:bodyPr/>
        <a:lstStyle/>
        <a:p>
          <a:endParaRPr lang="ru-RU"/>
        </a:p>
      </dgm:t>
    </dgm:pt>
    <dgm:pt modelId="{CCF34607-A746-4750-B75F-33C301F02074}" type="sibTrans" cxnId="{14A50B63-9032-4A7C-973E-34168AC0E541}">
      <dgm:prSet/>
      <dgm:spPr/>
      <dgm:t>
        <a:bodyPr/>
        <a:lstStyle/>
        <a:p>
          <a:endParaRPr lang="ru-RU"/>
        </a:p>
      </dgm:t>
    </dgm:pt>
    <dgm:pt modelId="{D51443F8-6341-4EF5-BA06-3D1E31F76356}" type="pres">
      <dgm:prSet presAssocID="{465A6B31-3817-4482-9558-9D3EE8D1704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BB5994-EBE9-43C3-A8B5-FB4A9C827682}" type="pres">
      <dgm:prSet presAssocID="{216915B3-ACB8-4AE5-A5A5-92AA6452F8D4}" presName="composite" presStyleCnt="0"/>
      <dgm:spPr/>
    </dgm:pt>
    <dgm:pt modelId="{7F0D4FDA-8D00-4C56-B515-261B81437D3D}" type="pres">
      <dgm:prSet presAssocID="{216915B3-ACB8-4AE5-A5A5-92AA6452F8D4}" presName="imgShp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DDA3DB-5BA0-409B-B61F-7A09BFB0FEA0}" type="pres">
      <dgm:prSet presAssocID="{216915B3-ACB8-4AE5-A5A5-92AA6452F8D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94D9A-3D3D-4EA8-B916-FF75B8106943}" type="pres">
      <dgm:prSet presAssocID="{09DEA9A6-6F30-4DB4-BD53-299C67FFEB54}" presName="spacing" presStyleCnt="0"/>
      <dgm:spPr/>
    </dgm:pt>
    <dgm:pt modelId="{F59C3FE9-1699-4640-A7B0-FB8A9BB35437}" type="pres">
      <dgm:prSet presAssocID="{0F005161-CF59-4364-99A7-145A42DD3957}" presName="composite" presStyleCnt="0"/>
      <dgm:spPr/>
    </dgm:pt>
    <dgm:pt modelId="{CEEACBFF-A3CD-4AD4-BE26-1796CCEF233B}" type="pres">
      <dgm:prSet presAssocID="{0F005161-CF59-4364-99A7-145A42DD3957}" presName="imgShp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F0A3CB-63A2-4462-A0B6-03A28404E2E4}" type="pres">
      <dgm:prSet presAssocID="{0F005161-CF59-4364-99A7-145A42DD395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FBE67-6F9D-4C06-8529-4A50B0166A77}" type="pres">
      <dgm:prSet presAssocID="{4A67B057-06BE-497E-B114-4A60308F4AF8}" presName="spacing" presStyleCnt="0"/>
      <dgm:spPr/>
    </dgm:pt>
    <dgm:pt modelId="{E62660DC-1D5F-45D5-B88F-7D72606E9F47}" type="pres">
      <dgm:prSet presAssocID="{838F47D3-2C75-4515-A7EA-6ED8C1B79835}" presName="composite" presStyleCnt="0"/>
      <dgm:spPr/>
    </dgm:pt>
    <dgm:pt modelId="{B5D0BEF1-C2E3-4368-B2F3-7EB6C42E5B5C}" type="pres">
      <dgm:prSet presAssocID="{838F47D3-2C75-4515-A7EA-6ED8C1B79835}" presName="imgShp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63E014-A090-4AE0-BF7B-A56B5CF821F7}" type="pres">
      <dgm:prSet presAssocID="{838F47D3-2C75-4515-A7EA-6ED8C1B7983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8BB29-F963-415C-B9DA-A401A6FD9EF6}" type="pres">
      <dgm:prSet presAssocID="{BCC355BD-346A-48A8-B562-7BF8D682C9A7}" presName="spacing" presStyleCnt="0"/>
      <dgm:spPr/>
    </dgm:pt>
    <dgm:pt modelId="{14E750D9-E9E7-4F2B-BB08-717C9DB20347}" type="pres">
      <dgm:prSet presAssocID="{D6F20FB1-5BED-43A7-816A-A3994027C645}" presName="composite" presStyleCnt="0"/>
      <dgm:spPr/>
    </dgm:pt>
    <dgm:pt modelId="{6699F785-A107-4930-9996-9B7143C81475}" type="pres">
      <dgm:prSet presAssocID="{D6F20FB1-5BED-43A7-816A-A3994027C645}" presName="imgShp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23A6E-12A2-487F-A598-3986CBAB6048}" type="pres">
      <dgm:prSet presAssocID="{D6F20FB1-5BED-43A7-816A-A3994027C64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C42162-67C0-4A8B-8F09-E643E2BB06B5}" srcId="{465A6B31-3817-4482-9558-9D3EE8D17048}" destId="{0F005161-CF59-4364-99A7-145A42DD3957}" srcOrd="1" destOrd="0" parTransId="{C0020BF6-EB2C-4B95-91E2-3E03D68EC829}" sibTransId="{4A67B057-06BE-497E-B114-4A60308F4AF8}"/>
    <dgm:cxn modelId="{0EC6F8D0-6FD8-4125-8B1D-960413D5467D}" srcId="{465A6B31-3817-4482-9558-9D3EE8D17048}" destId="{216915B3-ACB8-4AE5-A5A5-92AA6452F8D4}" srcOrd="0" destOrd="0" parTransId="{978E47D3-AC28-451E-8EFE-FEB86833DD95}" sibTransId="{09DEA9A6-6F30-4DB4-BD53-299C67FFEB54}"/>
    <dgm:cxn modelId="{D1525847-71B3-48F1-8E6F-62576F00A2CF}" type="presOf" srcId="{0F005161-CF59-4364-99A7-145A42DD3957}" destId="{E3F0A3CB-63A2-4462-A0B6-03A28404E2E4}" srcOrd="0" destOrd="0" presId="urn:microsoft.com/office/officeart/2005/8/layout/vList3"/>
    <dgm:cxn modelId="{4E598520-33C4-44E9-A7B7-F77FAD53D8AE}" type="presOf" srcId="{838F47D3-2C75-4515-A7EA-6ED8C1B79835}" destId="{5963E014-A090-4AE0-BF7B-A56B5CF821F7}" srcOrd="0" destOrd="0" presId="urn:microsoft.com/office/officeart/2005/8/layout/vList3"/>
    <dgm:cxn modelId="{389C3346-7930-4D79-81CA-1A488C085A44}" type="presOf" srcId="{D6F20FB1-5BED-43A7-816A-A3994027C645}" destId="{55323A6E-12A2-487F-A598-3986CBAB6048}" srcOrd="0" destOrd="0" presId="urn:microsoft.com/office/officeart/2005/8/layout/vList3"/>
    <dgm:cxn modelId="{0194F9BC-79EC-482B-B7AE-01FB92EBED1D}" type="presOf" srcId="{465A6B31-3817-4482-9558-9D3EE8D17048}" destId="{D51443F8-6341-4EF5-BA06-3D1E31F76356}" srcOrd="0" destOrd="0" presId="urn:microsoft.com/office/officeart/2005/8/layout/vList3"/>
    <dgm:cxn modelId="{14A50B63-9032-4A7C-973E-34168AC0E541}" srcId="{465A6B31-3817-4482-9558-9D3EE8D17048}" destId="{D6F20FB1-5BED-43A7-816A-A3994027C645}" srcOrd="3" destOrd="0" parTransId="{005C5F61-1D09-412F-979B-F760C37BB34D}" sibTransId="{CCF34607-A746-4750-B75F-33C301F02074}"/>
    <dgm:cxn modelId="{CFD4B1C4-9F14-4674-984E-1ECF1E03659F}" type="presOf" srcId="{216915B3-ACB8-4AE5-A5A5-92AA6452F8D4}" destId="{14DDA3DB-5BA0-409B-B61F-7A09BFB0FEA0}" srcOrd="0" destOrd="0" presId="urn:microsoft.com/office/officeart/2005/8/layout/vList3"/>
    <dgm:cxn modelId="{35DACFB4-2761-42DA-8862-D121346BD086}" srcId="{465A6B31-3817-4482-9558-9D3EE8D17048}" destId="{838F47D3-2C75-4515-A7EA-6ED8C1B79835}" srcOrd="2" destOrd="0" parTransId="{E68EA8E2-B42F-409C-ACE5-10AE1895144B}" sibTransId="{BCC355BD-346A-48A8-B562-7BF8D682C9A7}"/>
    <dgm:cxn modelId="{6A83FEAE-42D6-4E13-9EFF-4413AE41D6E4}" type="presParOf" srcId="{D51443F8-6341-4EF5-BA06-3D1E31F76356}" destId="{45BB5994-EBE9-43C3-A8B5-FB4A9C827682}" srcOrd="0" destOrd="0" presId="urn:microsoft.com/office/officeart/2005/8/layout/vList3"/>
    <dgm:cxn modelId="{758BEE29-3A60-4BC2-A979-2D45D5E35187}" type="presParOf" srcId="{45BB5994-EBE9-43C3-A8B5-FB4A9C827682}" destId="{7F0D4FDA-8D00-4C56-B515-261B81437D3D}" srcOrd="0" destOrd="0" presId="urn:microsoft.com/office/officeart/2005/8/layout/vList3"/>
    <dgm:cxn modelId="{3467EAAE-8379-4CC1-8C16-4563364D2412}" type="presParOf" srcId="{45BB5994-EBE9-43C3-A8B5-FB4A9C827682}" destId="{14DDA3DB-5BA0-409B-B61F-7A09BFB0FEA0}" srcOrd="1" destOrd="0" presId="urn:microsoft.com/office/officeart/2005/8/layout/vList3"/>
    <dgm:cxn modelId="{DBC22E74-CB23-42AE-8CC9-17376CBAD8F5}" type="presParOf" srcId="{D51443F8-6341-4EF5-BA06-3D1E31F76356}" destId="{FC294D9A-3D3D-4EA8-B916-FF75B8106943}" srcOrd="1" destOrd="0" presId="urn:microsoft.com/office/officeart/2005/8/layout/vList3"/>
    <dgm:cxn modelId="{EA13F5F1-E296-4430-9602-2598BC73ED05}" type="presParOf" srcId="{D51443F8-6341-4EF5-BA06-3D1E31F76356}" destId="{F59C3FE9-1699-4640-A7B0-FB8A9BB35437}" srcOrd="2" destOrd="0" presId="urn:microsoft.com/office/officeart/2005/8/layout/vList3"/>
    <dgm:cxn modelId="{FD7DA009-0AFE-479A-A298-8BEF2B6B27AA}" type="presParOf" srcId="{F59C3FE9-1699-4640-A7B0-FB8A9BB35437}" destId="{CEEACBFF-A3CD-4AD4-BE26-1796CCEF233B}" srcOrd="0" destOrd="0" presId="urn:microsoft.com/office/officeart/2005/8/layout/vList3"/>
    <dgm:cxn modelId="{E3182F9D-2F6F-4A32-A4FF-30B24D288A4C}" type="presParOf" srcId="{F59C3FE9-1699-4640-A7B0-FB8A9BB35437}" destId="{E3F0A3CB-63A2-4462-A0B6-03A28404E2E4}" srcOrd="1" destOrd="0" presId="urn:microsoft.com/office/officeart/2005/8/layout/vList3"/>
    <dgm:cxn modelId="{94BD5005-50C5-40EB-87D4-04710A43A5AF}" type="presParOf" srcId="{D51443F8-6341-4EF5-BA06-3D1E31F76356}" destId="{714FBE67-6F9D-4C06-8529-4A50B0166A77}" srcOrd="3" destOrd="0" presId="urn:microsoft.com/office/officeart/2005/8/layout/vList3"/>
    <dgm:cxn modelId="{AC7CEB6D-E70F-41BD-8438-2A517D946DDE}" type="presParOf" srcId="{D51443F8-6341-4EF5-BA06-3D1E31F76356}" destId="{E62660DC-1D5F-45D5-B88F-7D72606E9F47}" srcOrd="4" destOrd="0" presId="urn:microsoft.com/office/officeart/2005/8/layout/vList3"/>
    <dgm:cxn modelId="{059CE59B-4332-4251-8E21-77E51FECE3AE}" type="presParOf" srcId="{E62660DC-1D5F-45D5-B88F-7D72606E9F47}" destId="{B5D0BEF1-C2E3-4368-B2F3-7EB6C42E5B5C}" srcOrd="0" destOrd="0" presId="urn:microsoft.com/office/officeart/2005/8/layout/vList3"/>
    <dgm:cxn modelId="{FFF27777-237D-42B8-AA59-87CF3961A4B9}" type="presParOf" srcId="{E62660DC-1D5F-45D5-B88F-7D72606E9F47}" destId="{5963E014-A090-4AE0-BF7B-A56B5CF821F7}" srcOrd="1" destOrd="0" presId="urn:microsoft.com/office/officeart/2005/8/layout/vList3"/>
    <dgm:cxn modelId="{358EF032-47ED-49B5-8220-F344618A2AD2}" type="presParOf" srcId="{D51443F8-6341-4EF5-BA06-3D1E31F76356}" destId="{1408BB29-F963-415C-B9DA-A401A6FD9EF6}" srcOrd="5" destOrd="0" presId="urn:microsoft.com/office/officeart/2005/8/layout/vList3"/>
    <dgm:cxn modelId="{D80F071B-1F0E-406B-8C8E-B52D9131103A}" type="presParOf" srcId="{D51443F8-6341-4EF5-BA06-3D1E31F76356}" destId="{14E750D9-E9E7-4F2B-BB08-717C9DB20347}" srcOrd="6" destOrd="0" presId="urn:microsoft.com/office/officeart/2005/8/layout/vList3"/>
    <dgm:cxn modelId="{7BBC279D-A6ED-4726-BE18-21A52D489707}" type="presParOf" srcId="{14E750D9-E9E7-4F2B-BB08-717C9DB20347}" destId="{6699F785-A107-4930-9996-9B7143C81475}" srcOrd="0" destOrd="0" presId="urn:microsoft.com/office/officeart/2005/8/layout/vList3"/>
    <dgm:cxn modelId="{AA62EFDE-1F81-4912-940E-BAB926DC19F0}" type="presParOf" srcId="{14E750D9-E9E7-4F2B-BB08-717C9DB20347}" destId="{55323A6E-12A2-487F-A598-3986CBAB60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08B729-C380-4670-8AD6-82377FF4E0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D895F-DD8B-4671-AF2E-D7258EE2A764}">
      <dgm:prSet custT="1"/>
      <dgm:spPr/>
      <dgm:t>
        <a:bodyPr/>
        <a:lstStyle/>
        <a:p>
          <a:pPr rtl="0"/>
          <a:r>
            <a:rPr lang="ru-RU" sz="2000" dirty="0" smtClean="0"/>
            <a:t>Нарисовать абстрактные композиции из геометрических фигур и линий </a:t>
          </a:r>
          <a:endParaRPr lang="ru-RU" sz="2000" dirty="0"/>
        </a:p>
      </dgm:t>
    </dgm:pt>
    <dgm:pt modelId="{68110866-1C73-4D5C-95B5-D5A2DF86725E}" type="parTrans" cxnId="{9ED18C0F-18F4-42EF-A72E-D5E98E207106}">
      <dgm:prSet/>
      <dgm:spPr/>
      <dgm:t>
        <a:bodyPr/>
        <a:lstStyle/>
        <a:p>
          <a:endParaRPr lang="ru-RU" sz="1600"/>
        </a:p>
      </dgm:t>
    </dgm:pt>
    <dgm:pt modelId="{B487BCD2-F988-465C-89C7-8E96B20749F4}" type="sibTrans" cxnId="{9ED18C0F-18F4-42EF-A72E-D5E98E207106}">
      <dgm:prSet/>
      <dgm:spPr/>
      <dgm:t>
        <a:bodyPr/>
        <a:lstStyle/>
        <a:p>
          <a:endParaRPr lang="ru-RU" sz="1600"/>
        </a:p>
      </dgm:t>
    </dgm:pt>
    <dgm:pt modelId="{3954C99D-DF8B-4FFE-80AB-800EA5B38EF7}">
      <dgm:prSet custT="1"/>
      <dgm:spPr/>
      <dgm:t>
        <a:bodyPr/>
        <a:lstStyle/>
        <a:p>
          <a:pPr rtl="0"/>
          <a:r>
            <a:rPr lang="ru-RU" sz="2000" smtClean="0"/>
            <a:t>Спрятать в абстрактном рисунке животное</a:t>
          </a:r>
          <a:endParaRPr lang="ru-RU" sz="2000"/>
        </a:p>
      </dgm:t>
    </dgm:pt>
    <dgm:pt modelId="{0BCB5625-E502-4268-90B5-42ED2E73005C}" type="parTrans" cxnId="{E3DDAFFF-02B5-4A86-BF0A-A47D24EE9839}">
      <dgm:prSet/>
      <dgm:spPr/>
      <dgm:t>
        <a:bodyPr/>
        <a:lstStyle/>
        <a:p>
          <a:endParaRPr lang="ru-RU" sz="1600"/>
        </a:p>
      </dgm:t>
    </dgm:pt>
    <dgm:pt modelId="{C33A9A47-40A5-4C45-8325-AA7574C2121D}" type="sibTrans" cxnId="{E3DDAFFF-02B5-4A86-BF0A-A47D24EE9839}">
      <dgm:prSet/>
      <dgm:spPr/>
      <dgm:t>
        <a:bodyPr/>
        <a:lstStyle/>
        <a:p>
          <a:endParaRPr lang="ru-RU" sz="1600"/>
        </a:p>
      </dgm:t>
    </dgm:pt>
    <dgm:pt modelId="{B4AA2A5B-48E2-4AF9-A010-8379433C5E61}">
      <dgm:prSet custT="1"/>
      <dgm:spPr/>
      <dgm:t>
        <a:bodyPr/>
        <a:lstStyle/>
        <a:p>
          <a:pPr rtl="0"/>
          <a:r>
            <a:rPr lang="ru-RU" sz="2000" smtClean="0"/>
            <a:t>Абстрактно изобразить эмоции</a:t>
          </a:r>
          <a:endParaRPr lang="ru-RU" sz="2000"/>
        </a:p>
      </dgm:t>
    </dgm:pt>
    <dgm:pt modelId="{631761AE-B842-4AC6-85CA-831D50485E7A}" type="parTrans" cxnId="{D70C00EC-C495-4747-8B3F-EF6C421AD047}">
      <dgm:prSet/>
      <dgm:spPr/>
      <dgm:t>
        <a:bodyPr/>
        <a:lstStyle/>
        <a:p>
          <a:endParaRPr lang="ru-RU" sz="1600"/>
        </a:p>
      </dgm:t>
    </dgm:pt>
    <dgm:pt modelId="{AD6BC5F2-AF25-4C1F-A2A0-77F33A428A01}" type="sibTrans" cxnId="{D70C00EC-C495-4747-8B3F-EF6C421AD047}">
      <dgm:prSet/>
      <dgm:spPr/>
      <dgm:t>
        <a:bodyPr/>
        <a:lstStyle/>
        <a:p>
          <a:endParaRPr lang="ru-RU" sz="1600"/>
        </a:p>
      </dgm:t>
    </dgm:pt>
    <dgm:pt modelId="{47271E9B-3376-4D33-99F4-A23BD1B18651}">
      <dgm:prSet custT="1"/>
      <dgm:spPr/>
      <dgm:t>
        <a:bodyPr/>
        <a:lstStyle/>
        <a:p>
          <a:pPr rtl="0"/>
          <a:r>
            <a:rPr lang="ru-RU" sz="2000" smtClean="0"/>
            <a:t>С помощью линий и фигур создать  законченную композицию</a:t>
          </a:r>
          <a:endParaRPr lang="ru-RU" sz="2000"/>
        </a:p>
      </dgm:t>
    </dgm:pt>
    <dgm:pt modelId="{776C9D46-0AE0-4F0E-BD05-BDFCD011AB35}" type="parTrans" cxnId="{281EAECC-6089-4A3C-A798-8E771F440AD6}">
      <dgm:prSet/>
      <dgm:spPr/>
      <dgm:t>
        <a:bodyPr/>
        <a:lstStyle/>
        <a:p>
          <a:endParaRPr lang="ru-RU" sz="1600"/>
        </a:p>
      </dgm:t>
    </dgm:pt>
    <dgm:pt modelId="{B202955B-38F8-443E-81B6-6ED0ECDAC032}" type="sibTrans" cxnId="{281EAECC-6089-4A3C-A798-8E771F440AD6}">
      <dgm:prSet/>
      <dgm:spPr/>
      <dgm:t>
        <a:bodyPr/>
        <a:lstStyle/>
        <a:p>
          <a:endParaRPr lang="ru-RU" sz="1600"/>
        </a:p>
      </dgm:t>
    </dgm:pt>
    <dgm:pt modelId="{F14B47D6-B37E-4CAF-AD16-0D03CAE631F4}" type="pres">
      <dgm:prSet presAssocID="{D708B729-C380-4670-8AD6-82377FF4E0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C1778C7-F34E-42DC-B7F6-FF8E7E486BFB}" type="pres">
      <dgm:prSet presAssocID="{D708B729-C380-4670-8AD6-82377FF4E0E5}" presName="Name1" presStyleCnt="0"/>
      <dgm:spPr/>
    </dgm:pt>
    <dgm:pt modelId="{4BB94D3B-F47C-4281-98FA-6DF0CF8C6E4F}" type="pres">
      <dgm:prSet presAssocID="{D708B729-C380-4670-8AD6-82377FF4E0E5}" presName="cycle" presStyleCnt="0"/>
      <dgm:spPr/>
    </dgm:pt>
    <dgm:pt modelId="{5EDB869C-6D8B-4518-97D9-A615364AC6F5}" type="pres">
      <dgm:prSet presAssocID="{D708B729-C380-4670-8AD6-82377FF4E0E5}" presName="srcNode" presStyleLbl="node1" presStyleIdx="0" presStyleCnt="4"/>
      <dgm:spPr/>
    </dgm:pt>
    <dgm:pt modelId="{013EC8DB-7B37-449C-98B1-18308FE057D9}" type="pres">
      <dgm:prSet presAssocID="{D708B729-C380-4670-8AD6-82377FF4E0E5}" presName="conn" presStyleLbl="parChTrans1D2" presStyleIdx="0" presStyleCnt="1"/>
      <dgm:spPr/>
      <dgm:t>
        <a:bodyPr/>
        <a:lstStyle/>
        <a:p>
          <a:endParaRPr lang="ru-RU"/>
        </a:p>
      </dgm:t>
    </dgm:pt>
    <dgm:pt modelId="{02707890-8DB4-4C11-A735-50A7FCFEEFC0}" type="pres">
      <dgm:prSet presAssocID="{D708B729-C380-4670-8AD6-82377FF4E0E5}" presName="extraNode" presStyleLbl="node1" presStyleIdx="0" presStyleCnt="4"/>
      <dgm:spPr/>
    </dgm:pt>
    <dgm:pt modelId="{36CB016C-BA05-4175-9DB2-1196CD5A2EEF}" type="pres">
      <dgm:prSet presAssocID="{D708B729-C380-4670-8AD6-82377FF4E0E5}" presName="dstNode" presStyleLbl="node1" presStyleIdx="0" presStyleCnt="4"/>
      <dgm:spPr/>
    </dgm:pt>
    <dgm:pt modelId="{5C09A8B1-96FD-46EE-A6B1-B1228741E297}" type="pres">
      <dgm:prSet presAssocID="{D39D895F-DD8B-4671-AF2E-D7258EE2A76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F96DD-4671-4C24-8FAD-BAEEC1A9A239}" type="pres">
      <dgm:prSet presAssocID="{D39D895F-DD8B-4671-AF2E-D7258EE2A764}" presName="accent_1" presStyleCnt="0"/>
      <dgm:spPr/>
    </dgm:pt>
    <dgm:pt modelId="{93F0D34F-6707-4F63-8BE3-6B917BF7E80C}" type="pres">
      <dgm:prSet presAssocID="{D39D895F-DD8B-4671-AF2E-D7258EE2A764}" presName="accentRepeatNode" presStyleLbl="solidFgAcc1" presStyleIdx="0" presStyleCnt="4"/>
      <dgm:spPr/>
    </dgm:pt>
    <dgm:pt modelId="{0214A2D5-0770-44A1-9F47-7824F9DB6DFC}" type="pres">
      <dgm:prSet presAssocID="{3954C99D-DF8B-4FFE-80AB-800EA5B38EF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C1F1E-20A2-4DA7-ACEA-8045C13CD2AB}" type="pres">
      <dgm:prSet presAssocID="{3954C99D-DF8B-4FFE-80AB-800EA5B38EF7}" presName="accent_2" presStyleCnt="0"/>
      <dgm:spPr/>
    </dgm:pt>
    <dgm:pt modelId="{94CDA17C-DB2A-42AC-AEF7-FAE1DA98266E}" type="pres">
      <dgm:prSet presAssocID="{3954C99D-DF8B-4FFE-80AB-800EA5B38EF7}" presName="accentRepeatNode" presStyleLbl="solidFgAcc1" presStyleIdx="1" presStyleCnt="4"/>
      <dgm:spPr/>
    </dgm:pt>
    <dgm:pt modelId="{83970E90-3130-4840-AF61-06E0F6804059}" type="pres">
      <dgm:prSet presAssocID="{B4AA2A5B-48E2-4AF9-A010-8379433C5E6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757B6-9C2E-4579-8CCC-60890BD0DBCD}" type="pres">
      <dgm:prSet presAssocID="{B4AA2A5B-48E2-4AF9-A010-8379433C5E61}" presName="accent_3" presStyleCnt="0"/>
      <dgm:spPr/>
    </dgm:pt>
    <dgm:pt modelId="{B93046AD-1912-4963-8487-CE720D8787AC}" type="pres">
      <dgm:prSet presAssocID="{B4AA2A5B-48E2-4AF9-A010-8379433C5E61}" presName="accentRepeatNode" presStyleLbl="solidFgAcc1" presStyleIdx="2" presStyleCnt="4"/>
      <dgm:spPr/>
    </dgm:pt>
    <dgm:pt modelId="{7D4B3A3E-7E5E-4B1B-BFF2-DECFD6441DAE}" type="pres">
      <dgm:prSet presAssocID="{47271E9B-3376-4D33-99F4-A23BD1B1865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530D7-0002-40C5-93E6-5A5E577D7AB3}" type="pres">
      <dgm:prSet presAssocID="{47271E9B-3376-4D33-99F4-A23BD1B18651}" presName="accent_4" presStyleCnt="0"/>
      <dgm:spPr/>
    </dgm:pt>
    <dgm:pt modelId="{E0B1DEC7-6601-452E-B50E-EE3BAFAC594C}" type="pres">
      <dgm:prSet presAssocID="{47271E9B-3376-4D33-99F4-A23BD1B18651}" presName="accentRepeatNode" presStyleLbl="solidFgAcc1" presStyleIdx="3" presStyleCnt="4"/>
      <dgm:spPr/>
    </dgm:pt>
  </dgm:ptLst>
  <dgm:cxnLst>
    <dgm:cxn modelId="{281EAECC-6089-4A3C-A798-8E771F440AD6}" srcId="{D708B729-C380-4670-8AD6-82377FF4E0E5}" destId="{47271E9B-3376-4D33-99F4-A23BD1B18651}" srcOrd="3" destOrd="0" parTransId="{776C9D46-0AE0-4F0E-BD05-BDFCD011AB35}" sibTransId="{B202955B-38F8-443E-81B6-6ED0ECDAC032}"/>
    <dgm:cxn modelId="{DD08BDE0-0BD8-4E6C-B89A-267964980DBD}" type="presOf" srcId="{B487BCD2-F988-465C-89C7-8E96B20749F4}" destId="{013EC8DB-7B37-449C-98B1-18308FE057D9}" srcOrd="0" destOrd="0" presId="urn:microsoft.com/office/officeart/2008/layout/VerticalCurvedList"/>
    <dgm:cxn modelId="{E3DDAFFF-02B5-4A86-BF0A-A47D24EE9839}" srcId="{D708B729-C380-4670-8AD6-82377FF4E0E5}" destId="{3954C99D-DF8B-4FFE-80AB-800EA5B38EF7}" srcOrd="1" destOrd="0" parTransId="{0BCB5625-E502-4268-90B5-42ED2E73005C}" sibTransId="{C33A9A47-40A5-4C45-8325-AA7574C2121D}"/>
    <dgm:cxn modelId="{32BA16DE-7B19-4614-832F-43963F3060F2}" type="presOf" srcId="{D708B729-C380-4670-8AD6-82377FF4E0E5}" destId="{F14B47D6-B37E-4CAF-AD16-0D03CAE631F4}" srcOrd="0" destOrd="0" presId="urn:microsoft.com/office/officeart/2008/layout/VerticalCurvedList"/>
    <dgm:cxn modelId="{E3BB2378-EA95-4FF2-A162-05F63BF7EC6F}" type="presOf" srcId="{47271E9B-3376-4D33-99F4-A23BD1B18651}" destId="{7D4B3A3E-7E5E-4B1B-BFF2-DECFD6441DAE}" srcOrd="0" destOrd="0" presId="urn:microsoft.com/office/officeart/2008/layout/VerticalCurvedList"/>
    <dgm:cxn modelId="{227AE62F-2877-413A-B18D-3A43219DAAA6}" type="presOf" srcId="{D39D895F-DD8B-4671-AF2E-D7258EE2A764}" destId="{5C09A8B1-96FD-46EE-A6B1-B1228741E297}" srcOrd="0" destOrd="0" presId="urn:microsoft.com/office/officeart/2008/layout/VerticalCurvedList"/>
    <dgm:cxn modelId="{2A3E03C8-40E7-4295-B869-2924310D78E3}" type="presOf" srcId="{B4AA2A5B-48E2-4AF9-A010-8379433C5E61}" destId="{83970E90-3130-4840-AF61-06E0F6804059}" srcOrd="0" destOrd="0" presId="urn:microsoft.com/office/officeart/2008/layout/VerticalCurvedList"/>
    <dgm:cxn modelId="{D70C00EC-C495-4747-8B3F-EF6C421AD047}" srcId="{D708B729-C380-4670-8AD6-82377FF4E0E5}" destId="{B4AA2A5B-48E2-4AF9-A010-8379433C5E61}" srcOrd="2" destOrd="0" parTransId="{631761AE-B842-4AC6-85CA-831D50485E7A}" sibTransId="{AD6BC5F2-AF25-4C1F-A2A0-77F33A428A01}"/>
    <dgm:cxn modelId="{9ED18C0F-18F4-42EF-A72E-D5E98E207106}" srcId="{D708B729-C380-4670-8AD6-82377FF4E0E5}" destId="{D39D895F-DD8B-4671-AF2E-D7258EE2A764}" srcOrd="0" destOrd="0" parTransId="{68110866-1C73-4D5C-95B5-D5A2DF86725E}" sibTransId="{B487BCD2-F988-465C-89C7-8E96B20749F4}"/>
    <dgm:cxn modelId="{8AD09660-7067-4D02-AFD2-D292193C2483}" type="presOf" srcId="{3954C99D-DF8B-4FFE-80AB-800EA5B38EF7}" destId="{0214A2D5-0770-44A1-9F47-7824F9DB6DFC}" srcOrd="0" destOrd="0" presId="urn:microsoft.com/office/officeart/2008/layout/VerticalCurvedList"/>
    <dgm:cxn modelId="{9C832377-2F6D-4F9B-8B63-F4A560ED5F79}" type="presParOf" srcId="{F14B47D6-B37E-4CAF-AD16-0D03CAE631F4}" destId="{6C1778C7-F34E-42DC-B7F6-FF8E7E486BFB}" srcOrd="0" destOrd="0" presId="urn:microsoft.com/office/officeart/2008/layout/VerticalCurvedList"/>
    <dgm:cxn modelId="{38CB6939-EAFD-43DA-8F1D-D4E573942B3E}" type="presParOf" srcId="{6C1778C7-F34E-42DC-B7F6-FF8E7E486BFB}" destId="{4BB94D3B-F47C-4281-98FA-6DF0CF8C6E4F}" srcOrd="0" destOrd="0" presId="urn:microsoft.com/office/officeart/2008/layout/VerticalCurvedList"/>
    <dgm:cxn modelId="{6E0E7ED8-FA96-4372-B86A-04F044D87A96}" type="presParOf" srcId="{4BB94D3B-F47C-4281-98FA-6DF0CF8C6E4F}" destId="{5EDB869C-6D8B-4518-97D9-A615364AC6F5}" srcOrd="0" destOrd="0" presId="urn:microsoft.com/office/officeart/2008/layout/VerticalCurvedList"/>
    <dgm:cxn modelId="{5B54C186-7380-484C-96EB-37F7DB06787F}" type="presParOf" srcId="{4BB94D3B-F47C-4281-98FA-6DF0CF8C6E4F}" destId="{013EC8DB-7B37-449C-98B1-18308FE057D9}" srcOrd="1" destOrd="0" presId="urn:microsoft.com/office/officeart/2008/layout/VerticalCurvedList"/>
    <dgm:cxn modelId="{46D20FC1-E962-4296-896D-408E62628727}" type="presParOf" srcId="{4BB94D3B-F47C-4281-98FA-6DF0CF8C6E4F}" destId="{02707890-8DB4-4C11-A735-50A7FCFEEFC0}" srcOrd="2" destOrd="0" presId="urn:microsoft.com/office/officeart/2008/layout/VerticalCurvedList"/>
    <dgm:cxn modelId="{C26420BB-9EEF-40B5-A53B-960E3F7E50CC}" type="presParOf" srcId="{4BB94D3B-F47C-4281-98FA-6DF0CF8C6E4F}" destId="{36CB016C-BA05-4175-9DB2-1196CD5A2EEF}" srcOrd="3" destOrd="0" presId="urn:microsoft.com/office/officeart/2008/layout/VerticalCurvedList"/>
    <dgm:cxn modelId="{CC7A7BD6-6DA3-4A3D-A168-9A65C0DB8348}" type="presParOf" srcId="{6C1778C7-F34E-42DC-B7F6-FF8E7E486BFB}" destId="{5C09A8B1-96FD-46EE-A6B1-B1228741E297}" srcOrd="1" destOrd="0" presId="urn:microsoft.com/office/officeart/2008/layout/VerticalCurvedList"/>
    <dgm:cxn modelId="{B24619DC-4A40-4838-941D-B1EC80F47BB7}" type="presParOf" srcId="{6C1778C7-F34E-42DC-B7F6-FF8E7E486BFB}" destId="{230F96DD-4671-4C24-8FAD-BAEEC1A9A239}" srcOrd="2" destOrd="0" presId="urn:microsoft.com/office/officeart/2008/layout/VerticalCurvedList"/>
    <dgm:cxn modelId="{799B4D07-DF44-452E-B455-FC60B54E2968}" type="presParOf" srcId="{230F96DD-4671-4C24-8FAD-BAEEC1A9A239}" destId="{93F0D34F-6707-4F63-8BE3-6B917BF7E80C}" srcOrd="0" destOrd="0" presId="urn:microsoft.com/office/officeart/2008/layout/VerticalCurvedList"/>
    <dgm:cxn modelId="{DCAA67AC-9B37-4D6E-9C85-89C2BB872D18}" type="presParOf" srcId="{6C1778C7-F34E-42DC-B7F6-FF8E7E486BFB}" destId="{0214A2D5-0770-44A1-9F47-7824F9DB6DFC}" srcOrd="3" destOrd="0" presId="urn:microsoft.com/office/officeart/2008/layout/VerticalCurvedList"/>
    <dgm:cxn modelId="{358855CE-41D6-4F2A-AA48-B38098A43CF0}" type="presParOf" srcId="{6C1778C7-F34E-42DC-B7F6-FF8E7E486BFB}" destId="{693C1F1E-20A2-4DA7-ACEA-8045C13CD2AB}" srcOrd="4" destOrd="0" presId="urn:microsoft.com/office/officeart/2008/layout/VerticalCurvedList"/>
    <dgm:cxn modelId="{BC850311-C1AB-4B94-9A2B-BAD97149BC87}" type="presParOf" srcId="{693C1F1E-20A2-4DA7-ACEA-8045C13CD2AB}" destId="{94CDA17C-DB2A-42AC-AEF7-FAE1DA98266E}" srcOrd="0" destOrd="0" presId="urn:microsoft.com/office/officeart/2008/layout/VerticalCurvedList"/>
    <dgm:cxn modelId="{4BCF525D-1B3C-428E-8D95-56CB6AB7BEB9}" type="presParOf" srcId="{6C1778C7-F34E-42DC-B7F6-FF8E7E486BFB}" destId="{83970E90-3130-4840-AF61-06E0F6804059}" srcOrd="5" destOrd="0" presId="urn:microsoft.com/office/officeart/2008/layout/VerticalCurvedList"/>
    <dgm:cxn modelId="{4EAEA2D8-3FEE-4AE8-9E0A-1E00BB5873AA}" type="presParOf" srcId="{6C1778C7-F34E-42DC-B7F6-FF8E7E486BFB}" destId="{DEE757B6-9C2E-4579-8CCC-60890BD0DBCD}" srcOrd="6" destOrd="0" presId="urn:microsoft.com/office/officeart/2008/layout/VerticalCurvedList"/>
    <dgm:cxn modelId="{C0A0D978-DE06-421F-911E-47622D740D3A}" type="presParOf" srcId="{DEE757B6-9C2E-4579-8CCC-60890BD0DBCD}" destId="{B93046AD-1912-4963-8487-CE720D8787AC}" srcOrd="0" destOrd="0" presId="urn:microsoft.com/office/officeart/2008/layout/VerticalCurvedList"/>
    <dgm:cxn modelId="{6E9B9DB4-20EC-4022-988B-2B5721E30955}" type="presParOf" srcId="{6C1778C7-F34E-42DC-B7F6-FF8E7E486BFB}" destId="{7D4B3A3E-7E5E-4B1B-BFF2-DECFD6441DAE}" srcOrd="7" destOrd="0" presId="urn:microsoft.com/office/officeart/2008/layout/VerticalCurvedList"/>
    <dgm:cxn modelId="{BB210CAB-6195-423A-9F31-AB2177ADBA9F}" type="presParOf" srcId="{6C1778C7-F34E-42DC-B7F6-FF8E7E486BFB}" destId="{C79530D7-0002-40C5-93E6-5A5E577D7AB3}" srcOrd="8" destOrd="0" presId="urn:microsoft.com/office/officeart/2008/layout/VerticalCurvedList"/>
    <dgm:cxn modelId="{55A328B1-C441-4AED-AB72-1516FF303DD4}" type="presParOf" srcId="{C79530D7-0002-40C5-93E6-5A5E577D7AB3}" destId="{E0B1DEC7-6601-452E-B50E-EE3BAFAC59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F623B-76D7-4075-B81F-5708081BBFA2}" type="doc">
      <dgm:prSet loTypeId="urn:microsoft.com/office/officeart/2008/layout/SquareAccen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B3F420-C14A-4B97-9F07-905D5E3D20A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Функции</a:t>
          </a:r>
          <a:endParaRPr lang="ru-RU" sz="2000" dirty="0">
            <a:solidFill>
              <a:schemeClr val="tx1"/>
            </a:solidFill>
          </a:endParaRPr>
        </a:p>
      </dgm:t>
    </dgm:pt>
    <dgm:pt modelId="{6FEE1197-4A98-4B52-AF75-7A43F93E614E}" type="parTrans" cxnId="{7F423C47-6344-4230-8AE8-1F1627A6BFD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2938EF2D-062F-4751-9CE2-AB67D5107837}" type="sibTrans" cxnId="{7F423C47-6344-4230-8AE8-1F1627A6BFD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2F31193-65A5-46D7-9419-334134196F79}">
      <dgm:prSet custT="1"/>
      <dgm:spPr/>
      <dgm:t>
        <a:bodyPr/>
        <a:lstStyle/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повышение самооценки </a:t>
          </a:r>
        </a:p>
      </dgm:t>
    </dgm:pt>
    <dgm:pt modelId="{F121C3DD-E8CE-4919-8C81-B4AA55E9D3B7}" type="parTrans" cxnId="{752474F7-894C-4CE2-AA24-A18A6B9FCE85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DF912548-6E2F-49B5-82B0-0E98092DC16B}" type="sibTrans" cxnId="{752474F7-894C-4CE2-AA24-A18A6B9FCE85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BEBB5673-6495-4883-83AE-8868F630B399}">
      <dgm:prSet custT="1"/>
      <dgm:spPr/>
      <dgm:t>
        <a:bodyPr/>
        <a:lstStyle/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нормализация отношений </a:t>
          </a:r>
        </a:p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социуме</a:t>
          </a:r>
        </a:p>
      </dgm:t>
    </dgm:pt>
    <dgm:pt modelId="{88D56CC8-259F-4BF8-964B-9DA58DF29334}" type="parTrans" cxnId="{5DE51C90-AAB8-4B1B-9244-0E86F5B3042C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2C01BC4F-AC68-4F3E-A5AA-200E7001F932}" type="sibTrans" cxnId="{5DE51C90-AAB8-4B1B-9244-0E86F5B3042C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D67C9734-1717-40E9-8A8F-84A898A6648A}">
      <dgm:prSet phldrT="[Текст]" custT="1"/>
      <dgm:spPr/>
      <dgm:t>
        <a:bodyPr/>
        <a:lstStyle/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снятие напряжения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7E6B79D-DA2A-429D-BB90-FCA35E9286D7}" type="parTrans" cxnId="{32BE6CFB-4490-436C-B99E-00B1B8DFD267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09A47B7A-7B5E-4733-9DD9-5590D8ACB8C9}" type="sibTrans" cxnId="{32BE6CFB-4490-436C-B99E-00B1B8DFD267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6F70F12-D52E-4859-A800-C4921686D365}">
      <dgm:prSet custT="1"/>
      <dgm:spPr/>
      <dgm:t>
        <a:bodyPr/>
        <a:lstStyle/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обучение самовыражению</a:t>
          </a:r>
        </a:p>
      </dgm:t>
    </dgm:pt>
    <dgm:pt modelId="{8BDAB3AF-7BE4-464F-8C59-7FB7A9F396EA}" type="parTrans" cxnId="{ED6ADD4E-B9CD-4D36-93F9-6F1EC108BEA1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3D9027D-BDF5-4CE0-B793-C7A2607D3F16}" type="sibTrans" cxnId="{ED6ADD4E-B9CD-4D36-93F9-6F1EC108BEA1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5007108E-7FC3-4DCB-9683-D5EAA29BDC41}">
      <dgm:prSet custT="1"/>
      <dgm:spPr/>
      <dgm:t>
        <a:bodyPr/>
        <a:lstStyle/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гармонизация внутреннего мира</a:t>
          </a:r>
        </a:p>
      </dgm:t>
    </dgm:pt>
    <dgm:pt modelId="{2E402976-6DC2-4618-9CC4-765C69BC1CDC}" type="parTrans" cxnId="{CE6E0880-6B8A-4BB8-8C0A-51C80C4902C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BBC3CD59-7AE8-445A-A93F-81B88B81027A}" type="sibTrans" cxnId="{CE6E0880-6B8A-4BB8-8C0A-51C80C4902C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CD50AF1C-AB5B-40B6-AC49-C45D269C9693}">
      <dgm:prSet phldrT="[Текст]" custT="1"/>
      <dgm:spPr/>
      <dgm:t>
        <a:bodyPr/>
        <a:lstStyle/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осознание психологических проблем 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FF7BD9F-B616-4393-9C02-B33BB90E94E5}" type="sibTrans" cxnId="{E8709762-C589-42E3-B3D9-70781D299A97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5A038A56-160F-42DF-83A5-AE4A1C319291}" type="parTrans" cxnId="{E8709762-C589-42E3-B3D9-70781D299A97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A7E46FAC-7C46-49F8-A40F-411E63C04934}" type="pres">
      <dgm:prSet presAssocID="{0D2F623B-76D7-4075-B81F-5708081BBFA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DD031EB-C28E-4B8A-8CC1-CCB4C0863594}" type="pres">
      <dgm:prSet presAssocID="{A4B3F420-C14A-4B97-9F07-905D5E3D20A8}" presName="root" presStyleCnt="0">
        <dgm:presLayoutVars>
          <dgm:chMax/>
          <dgm:chPref/>
        </dgm:presLayoutVars>
      </dgm:prSet>
      <dgm:spPr/>
    </dgm:pt>
    <dgm:pt modelId="{73552C7E-D2EA-4387-9749-E5F5FBA3BCD3}" type="pres">
      <dgm:prSet presAssocID="{A4B3F420-C14A-4B97-9F07-905D5E3D20A8}" presName="rootComposite" presStyleCnt="0">
        <dgm:presLayoutVars/>
      </dgm:prSet>
      <dgm:spPr/>
    </dgm:pt>
    <dgm:pt modelId="{7A70527F-F0C4-4538-9754-AE5365CBFB92}" type="pres">
      <dgm:prSet presAssocID="{A4B3F420-C14A-4B97-9F07-905D5E3D20A8}" presName="ParentAccent" presStyleLbl="alignNode1" presStyleIdx="0" presStyleCnt="1"/>
      <dgm:spPr/>
      <dgm:t>
        <a:bodyPr/>
        <a:lstStyle/>
        <a:p>
          <a:endParaRPr lang="ru-RU"/>
        </a:p>
      </dgm:t>
    </dgm:pt>
    <dgm:pt modelId="{BC0590BE-2405-40C1-BA72-4DC90E6DDD3C}" type="pres">
      <dgm:prSet presAssocID="{A4B3F420-C14A-4B97-9F07-905D5E3D20A8}" presName="ParentSmallAccent" presStyleLbl="fgAcc1" presStyleIdx="0" presStyleCnt="1"/>
      <dgm:spPr/>
      <dgm:t>
        <a:bodyPr/>
        <a:lstStyle/>
        <a:p>
          <a:endParaRPr lang="ru-RU"/>
        </a:p>
      </dgm:t>
    </dgm:pt>
    <dgm:pt modelId="{001711D0-546D-42B3-90FA-702A3F3D1655}" type="pres">
      <dgm:prSet presAssocID="{A4B3F420-C14A-4B97-9F07-905D5E3D20A8}" presName="Parent" presStyleLbl="revTx" presStyleIdx="0" presStyleCnt="7" custLinFactNeighborX="9153" custLinFactNeighborY="7778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FAD01-03B9-484F-BC40-0BCABA6E4E3C}" type="pres">
      <dgm:prSet presAssocID="{A4B3F420-C14A-4B97-9F07-905D5E3D20A8}" presName="childShape" presStyleCnt="0">
        <dgm:presLayoutVars>
          <dgm:chMax val="0"/>
          <dgm:chPref val="0"/>
        </dgm:presLayoutVars>
      </dgm:prSet>
      <dgm:spPr/>
    </dgm:pt>
    <dgm:pt modelId="{AF0E60AD-BC86-489C-BC50-075F4B1F589C}" type="pres">
      <dgm:prSet presAssocID="{CD50AF1C-AB5B-40B6-AC49-C45D269C9693}" presName="childComposite" presStyleCnt="0">
        <dgm:presLayoutVars>
          <dgm:chMax val="0"/>
          <dgm:chPref val="0"/>
        </dgm:presLayoutVars>
      </dgm:prSet>
      <dgm:spPr/>
    </dgm:pt>
    <dgm:pt modelId="{CC0DA8B4-0454-4DE0-AF24-36F37D37DFF7}" type="pres">
      <dgm:prSet presAssocID="{CD50AF1C-AB5B-40B6-AC49-C45D269C9693}" presName="ChildAccent" presStyleLbl="solidFgAcc1" presStyleIdx="0" presStyleCnt="6"/>
      <dgm:spPr/>
      <dgm:t>
        <a:bodyPr/>
        <a:lstStyle/>
        <a:p>
          <a:endParaRPr lang="ru-RU"/>
        </a:p>
      </dgm:t>
    </dgm:pt>
    <dgm:pt modelId="{BEEA88B4-D533-46D5-98DC-33284506373B}" type="pres">
      <dgm:prSet presAssocID="{CD50AF1C-AB5B-40B6-AC49-C45D269C9693}" presName="Child" presStyleLbl="revTx" presStyleIdx="1" presStyleCnt="7" custScaleX="129253" custLinFactNeighborX="12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2F3E1-58AE-490F-AB18-4D613737F4E9}" type="pres">
      <dgm:prSet presAssocID="{D67C9734-1717-40E9-8A8F-84A898A6648A}" presName="childComposite" presStyleCnt="0">
        <dgm:presLayoutVars>
          <dgm:chMax val="0"/>
          <dgm:chPref val="0"/>
        </dgm:presLayoutVars>
      </dgm:prSet>
      <dgm:spPr/>
    </dgm:pt>
    <dgm:pt modelId="{C1E1B46F-B5B4-4E40-8009-138C9C4C8DAF}" type="pres">
      <dgm:prSet presAssocID="{D67C9734-1717-40E9-8A8F-84A898A6648A}" presName="ChildAccent" presStyleLbl="solidFgAcc1" presStyleIdx="1" presStyleCnt="6"/>
      <dgm:spPr/>
    </dgm:pt>
    <dgm:pt modelId="{FF7F1E8E-2254-4407-A87F-535B19BCCB4B}" type="pres">
      <dgm:prSet presAssocID="{D67C9734-1717-40E9-8A8F-84A898A6648A}" presName="Child" presStyleLbl="revTx" presStyleIdx="2" presStyleCnt="7" custScaleX="129253" custLinFactNeighborX="12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8F308-79C0-46F9-A3D2-A31987B540BF}" type="pres">
      <dgm:prSet presAssocID="{92F31193-65A5-46D7-9419-334134196F79}" presName="childComposite" presStyleCnt="0">
        <dgm:presLayoutVars>
          <dgm:chMax val="0"/>
          <dgm:chPref val="0"/>
        </dgm:presLayoutVars>
      </dgm:prSet>
      <dgm:spPr/>
    </dgm:pt>
    <dgm:pt modelId="{F50504F3-8E95-4548-974E-769D9AE6E692}" type="pres">
      <dgm:prSet presAssocID="{92F31193-65A5-46D7-9419-334134196F79}" presName="ChildAccent" presStyleLbl="solidFgAcc1" presStyleIdx="2" presStyleCnt="6"/>
      <dgm:spPr/>
    </dgm:pt>
    <dgm:pt modelId="{1E7CC643-B90E-4DD3-9817-D89DE9683EFA}" type="pres">
      <dgm:prSet presAssocID="{92F31193-65A5-46D7-9419-334134196F79}" presName="Child" presStyleLbl="revTx" presStyleIdx="3" presStyleCnt="7" custScaleX="129253" custLinFactNeighborX="12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173DD-88B5-4602-8332-3486676DB6D7}" type="pres">
      <dgm:prSet presAssocID="{46F70F12-D52E-4859-A800-C4921686D365}" presName="childComposite" presStyleCnt="0">
        <dgm:presLayoutVars>
          <dgm:chMax val="0"/>
          <dgm:chPref val="0"/>
        </dgm:presLayoutVars>
      </dgm:prSet>
      <dgm:spPr/>
    </dgm:pt>
    <dgm:pt modelId="{C8B994EA-E5D3-454E-BC60-2B9FFECF4183}" type="pres">
      <dgm:prSet presAssocID="{46F70F12-D52E-4859-A800-C4921686D365}" presName="ChildAccent" presStyleLbl="solidFgAcc1" presStyleIdx="3" presStyleCnt="6"/>
      <dgm:spPr/>
    </dgm:pt>
    <dgm:pt modelId="{272DCA9F-779F-432B-A187-E263382A36BA}" type="pres">
      <dgm:prSet presAssocID="{46F70F12-D52E-4859-A800-C4921686D365}" presName="Child" presStyleLbl="revTx" presStyleIdx="4" presStyleCnt="7" custScaleX="129253" custLinFactNeighborX="12691" custLinFactNeighborY="-6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38EA7-9208-4E6B-93C1-9B38D40CC6B2}" type="pres">
      <dgm:prSet presAssocID="{5007108E-7FC3-4DCB-9683-D5EAA29BDC41}" presName="childComposite" presStyleCnt="0">
        <dgm:presLayoutVars>
          <dgm:chMax val="0"/>
          <dgm:chPref val="0"/>
        </dgm:presLayoutVars>
      </dgm:prSet>
      <dgm:spPr/>
    </dgm:pt>
    <dgm:pt modelId="{9C81EB6A-2C02-40FC-B2C9-BB557B1E3852}" type="pres">
      <dgm:prSet presAssocID="{5007108E-7FC3-4DCB-9683-D5EAA29BDC41}" presName="ChildAccent" presStyleLbl="solidFgAcc1" presStyleIdx="4" presStyleCnt="6"/>
      <dgm:spPr/>
    </dgm:pt>
    <dgm:pt modelId="{3A6BDF83-1BDC-4094-8ED7-C716E9D72A51}" type="pres">
      <dgm:prSet presAssocID="{5007108E-7FC3-4DCB-9683-D5EAA29BDC41}" presName="Child" presStyleLbl="revTx" presStyleIdx="5" presStyleCnt="7" custScaleX="129253" custLinFactNeighborX="12691" custLinFactNeighborY="-6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19B0A-6349-4788-ADC1-D5C00773CD98}" type="pres">
      <dgm:prSet presAssocID="{BEBB5673-6495-4883-83AE-8868F630B399}" presName="childComposite" presStyleCnt="0">
        <dgm:presLayoutVars>
          <dgm:chMax val="0"/>
          <dgm:chPref val="0"/>
        </dgm:presLayoutVars>
      </dgm:prSet>
      <dgm:spPr/>
    </dgm:pt>
    <dgm:pt modelId="{82022B5D-A5EB-408D-B4B0-E7C46BB6D85F}" type="pres">
      <dgm:prSet presAssocID="{BEBB5673-6495-4883-83AE-8868F630B399}" presName="ChildAccent" presStyleLbl="solidFgAcc1" presStyleIdx="5" presStyleCnt="6"/>
      <dgm:spPr/>
    </dgm:pt>
    <dgm:pt modelId="{6EC0C8F5-5EA7-4AA3-A282-E9AF260BD0DB}" type="pres">
      <dgm:prSet presAssocID="{BEBB5673-6495-4883-83AE-8868F630B399}" presName="Child" presStyleLbl="revTx" presStyleIdx="6" presStyleCnt="7" custScaleX="129253" custLinFactNeighborX="12691" custLinFactNeighborY="-6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41A4FC-BE55-4A2E-A191-A05C5FD19931}" type="presOf" srcId="{92F31193-65A5-46D7-9419-334134196F79}" destId="{1E7CC643-B90E-4DD3-9817-D89DE9683EFA}" srcOrd="0" destOrd="0" presId="urn:microsoft.com/office/officeart/2008/layout/SquareAccentList"/>
    <dgm:cxn modelId="{5DE51C90-AAB8-4B1B-9244-0E86F5B3042C}" srcId="{A4B3F420-C14A-4B97-9F07-905D5E3D20A8}" destId="{BEBB5673-6495-4883-83AE-8868F630B399}" srcOrd="5" destOrd="0" parTransId="{88D56CC8-259F-4BF8-964B-9DA58DF29334}" sibTransId="{2C01BC4F-AC68-4F3E-A5AA-200E7001F932}"/>
    <dgm:cxn modelId="{CF921B90-F80E-4F35-9589-32C1B423E260}" type="presOf" srcId="{46F70F12-D52E-4859-A800-C4921686D365}" destId="{272DCA9F-779F-432B-A187-E263382A36BA}" srcOrd="0" destOrd="0" presId="urn:microsoft.com/office/officeart/2008/layout/SquareAccentList"/>
    <dgm:cxn modelId="{32BE6CFB-4490-436C-B99E-00B1B8DFD267}" srcId="{A4B3F420-C14A-4B97-9F07-905D5E3D20A8}" destId="{D67C9734-1717-40E9-8A8F-84A898A6648A}" srcOrd="1" destOrd="0" parTransId="{27E6B79D-DA2A-429D-BB90-FCA35E9286D7}" sibTransId="{09A47B7A-7B5E-4733-9DD9-5590D8ACB8C9}"/>
    <dgm:cxn modelId="{ED6ADD4E-B9CD-4D36-93F9-6F1EC108BEA1}" srcId="{A4B3F420-C14A-4B97-9F07-905D5E3D20A8}" destId="{46F70F12-D52E-4859-A800-C4921686D365}" srcOrd="3" destOrd="0" parTransId="{8BDAB3AF-7BE4-464F-8C59-7FB7A9F396EA}" sibTransId="{33D9027D-BDF5-4CE0-B793-C7A2607D3F16}"/>
    <dgm:cxn modelId="{7F423C47-6344-4230-8AE8-1F1627A6BFD3}" srcId="{0D2F623B-76D7-4075-B81F-5708081BBFA2}" destId="{A4B3F420-C14A-4B97-9F07-905D5E3D20A8}" srcOrd="0" destOrd="0" parTransId="{6FEE1197-4A98-4B52-AF75-7A43F93E614E}" sibTransId="{2938EF2D-062F-4751-9CE2-AB67D5107837}"/>
    <dgm:cxn modelId="{E8709762-C589-42E3-B3D9-70781D299A97}" srcId="{A4B3F420-C14A-4B97-9F07-905D5E3D20A8}" destId="{CD50AF1C-AB5B-40B6-AC49-C45D269C9693}" srcOrd="0" destOrd="0" parTransId="{5A038A56-160F-42DF-83A5-AE4A1C319291}" sibTransId="{BFF7BD9F-B616-4393-9C02-B33BB90E94E5}"/>
    <dgm:cxn modelId="{CE6E0880-6B8A-4BB8-8C0A-51C80C4902CE}" srcId="{A4B3F420-C14A-4B97-9F07-905D5E3D20A8}" destId="{5007108E-7FC3-4DCB-9683-D5EAA29BDC41}" srcOrd="4" destOrd="0" parTransId="{2E402976-6DC2-4618-9CC4-765C69BC1CDC}" sibTransId="{BBC3CD59-7AE8-445A-A93F-81B88B81027A}"/>
    <dgm:cxn modelId="{D0E7E970-527F-4BCA-904C-5D877BE8BA51}" type="presOf" srcId="{D67C9734-1717-40E9-8A8F-84A898A6648A}" destId="{FF7F1E8E-2254-4407-A87F-535B19BCCB4B}" srcOrd="0" destOrd="0" presId="urn:microsoft.com/office/officeart/2008/layout/SquareAccentList"/>
    <dgm:cxn modelId="{602CB3CE-8155-4916-B44B-7359D965835C}" type="presOf" srcId="{A4B3F420-C14A-4B97-9F07-905D5E3D20A8}" destId="{001711D0-546D-42B3-90FA-702A3F3D1655}" srcOrd="0" destOrd="0" presId="urn:microsoft.com/office/officeart/2008/layout/SquareAccentList"/>
    <dgm:cxn modelId="{F705CDA0-1315-4169-8C09-43A582109404}" type="presOf" srcId="{0D2F623B-76D7-4075-B81F-5708081BBFA2}" destId="{A7E46FAC-7C46-49F8-A40F-411E63C04934}" srcOrd="0" destOrd="0" presId="urn:microsoft.com/office/officeart/2008/layout/SquareAccentList"/>
    <dgm:cxn modelId="{2B9F5C8A-9B21-4EC6-93AA-1869E48732CC}" type="presOf" srcId="{5007108E-7FC3-4DCB-9683-D5EAA29BDC41}" destId="{3A6BDF83-1BDC-4094-8ED7-C716E9D72A51}" srcOrd="0" destOrd="0" presId="urn:microsoft.com/office/officeart/2008/layout/SquareAccentList"/>
    <dgm:cxn modelId="{5996E4AC-97F9-423D-8F19-2E04E1FC2629}" type="presOf" srcId="{BEBB5673-6495-4883-83AE-8868F630B399}" destId="{6EC0C8F5-5EA7-4AA3-A282-E9AF260BD0DB}" srcOrd="0" destOrd="0" presId="urn:microsoft.com/office/officeart/2008/layout/SquareAccentList"/>
    <dgm:cxn modelId="{752474F7-894C-4CE2-AA24-A18A6B9FCE85}" srcId="{A4B3F420-C14A-4B97-9F07-905D5E3D20A8}" destId="{92F31193-65A5-46D7-9419-334134196F79}" srcOrd="2" destOrd="0" parTransId="{F121C3DD-E8CE-4919-8C81-B4AA55E9D3B7}" sibTransId="{DF912548-6E2F-49B5-82B0-0E98092DC16B}"/>
    <dgm:cxn modelId="{A2D08680-BC46-4805-BFF9-FAB9F8082E74}" type="presOf" srcId="{CD50AF1C-AB5B-40B6-AC49-C45D269C9693}" destId="{BEEA88B4-D533-46D5-98DC-33284506373B}" srcOrd="0" destOrd="0" presId="urn:microsoft.com/office/officeart/2008/layout/SquareAccentList"/>
    <dgm:cxn modelId="{8882F885-8F67-4A47-BB51-DCC66DA0850B}" type="presParOf" srcId="{A7E46FAC-7C46-49F8-A40F-411E63C04934}" destId="{6DD031EB-C28E-4B8A-8CC1-CCB4C0863594}" srcOrd="0" destOrd="0" presId="urn:microsoft.com/office/officeart/2008/layout/SquareAccentList"/>
    <dgm:cxn modelId="{09198480-7E77-4C3F-9F55-A7A3F19D9384}" type="presParOf" srcId="{6DD031EB-C28E-4B8A-8CC1-CCB4C0863594}" destId="{73552C7E-D2EA-4387-9749-E5F5FBA3BCD3}" srcOrd="0" destOrd="0" presId="urn:microsoft.com/office/officeart/2008/layout/SquareAccentList"/>
    <dgm:cxn modelId="{8ACF478F-F5D2-4907-BE3A-A84AC7F5DDB3}" type="presParOf" srcId="{73552C7E-D2EA-4387-9749-E5F5FBA3BCD3}" destId="{7A70527F-F0C4-4538-9754-AE5365CBFB92}" srcOrd="0" destOrd="0" presId="urn:microsoft.com/office/officeart/2008/layout/SquareAccentList"/>
    <dgm:cxn modelId="{DFE1AC22-E316-4269-8740-BCCBF81DFA62}" type="presParOf" srcId="{73552C7E-D2EA-4387-9749-E5F5FBA3BCD3}" destId="{BC0590BE-2405-40C1-BA72-4DC90E6DDD3C}" srcOrd="1" destOrd="0" presId="urn:microsoft.com/office/officeart/2008/layout/SquareAccentList"/>
    <dgm:cxn modelId="{0C05DB9F-CD63-4236-8DE8-E90FA5F479C7}" type="presParOf" srcId="{73552C7E-D2EA-4387-9749-E5F5FBA3BCD3}" destId="{001711D0-546D-42B3-90FA-702A3F3D1655}" srcOrd="2" destOrd="0" presId="urn:microsoft.com/office/officeart/2008/layout/SquareAccentList"/>
    <dgm:cxn modelId="{29C87058-FAD8-448D-8B47-17B509B27779}" type="presParOf" srcId="{6DD031EB-C28E-4B8A-8CC1-CCB4C0863594}" destId="{5BBFAD01-03B9-484F-BC40-0BCABA6E4E3C}" srcOrd="1" destOrd="0" presId="urn:microsoft.com/office/officeart/2008/layout/SquareAccentList"/>
    <dgm:cxn modelId="{59FFDCAA-CC0B-41BF-A7B0-7BBC3B7BBCCF}" type="presParOf" srcId="{5BBFAD01-03B9-484F-BC40-0BCABA6E4E3C}" destId="{AF0E60AD-BC86-489C-BC50-075F4B1F589C}" srcOrd="0" destOrd="0" presId="urn:microsoft.com/office/officeart/2008/layout/SquareAccentList"/>
    <dgm:cxn modelId="{99B99E50-A88D-4908-8E5D-090BA550068F}" type="presParOf" srcId="{AF0E60AD-BC86-489C-BC50-075F4B1F589C}" destId="{CC0DA8B4-0454-4DE0-AF24-36F37D37DFF7}" srcOrd="0" destOrd="0" presId="urn:microsoft.com/office/officeart/2008/layout/SquareAccentList"/>
    <dgm:cxn modelId="{898F20D9-0E7F-4153-9B8E-A04F102024EB}" type="presParOf" srcId="{AF0E60AD-BC86-489C-BC50-075F4B1F589C}" destId="{BEEA88B4-D533-46D5-98DC-33284506373B}" srcOrd="1" destOrd="0" presId="urn:microsoft.com/office/officeart/2008/layout/SquareAccentList"/>
    <dgm:cxn modelId="{6F14CED6-E6C9-43AF-84F9-7676A480E503}" type="presParOf" srcId="{5BBFAD01-03B9-484F-BC40-0BCABA6E4E3C}" destId="{A8A2F3E1-58AE-490F-AB18-4D613737F4E9}" srcOrd="1" destOrd="0" presId="urn:microsoft.com/office/officeart/2008/layout/SquareAccentList"/>
    <dgm:cxn modelId="{8D0A082D-790E-4A3B-95E0-8930E6D91A8B}" type="presParOf" srcId="{A8A2F3E1-58AE-490F-AB18-4D613737F4E9}" destId="{C1E1B46F-B5B4-4E40-8009-138C9C4C8DAF}" srcOrd="0" destOrd="0" presId="urn:microsoft.com/office/officeart/2008/layout/SquareAccentList"/>
    <dgm:cxn modelId="{D1E627DF-95C3-4FF8-A604-3538651EB212}" type="presParOf" srcId="{A8A2F3E1-58AE-490F-AB18-4D613737F4E9}" destId="{FF7F1E8E-2254-4407-A87F-535B19BCCB4B}" srcOrd="1" destOrd="0" presId="urn:microsoft.com/office/officeart/2008/layout/SquareAccentList"/>
    <dgm:cxn modelId="{95504FEA-5203-42C3-99F1-A282FCA6448B}" type="presParOf" srcId="{5BBFAD01-03B9-484F-BC40-0BCABA6E4E3C}" destId="{4318F308-79C0-46F9-A3D2-A31987B540BF}" srcOrd="2" destOrd="0" presId="urn:microsoft.com/office/officeart/2008/layout/SquareAccentList"/>
    <dgm:cxn modelId="{C289D744-82D0-47E3-978E-F390F723A2CB}" type="presParOf" srcId="{4318F308-79C0-46F9-A3D2-A31987B540BF}" destId="{F50504F3-8E95-4548-974E-769D9AE6E692}" srcOrd="0" destOrd="0" presId="urn:microsoft.com/office/officeart/2008/layout/SquareAccentList"/>
    <dgm:cxn modelId="{6859C757-4EB6-4737-8B0D-84B2C04B4E98}" type="presParOf" srcId="{4318F308-79C0-46F9-A3D2-A31987B540BF}" destId="{1E7CC643-B90E-4DD3-9817-D89DE9683EFA}" srcOrd="1" destOrd="0" presId="urn:microsoft.com/office/officeart/2008/layout/SquareAccentList"/>
    <dgm:cxn modelId="{2FAA87BA-52D7-473B-8899-624C70769F75}" type="presParOf" srcId="{5BBFAD01-03B9-484F-BC40-0BCABA6E4E3C}" destId="{996173DD-88B5-4602-8332-3486676DB6D7}" srcOrd="3" destOrd="0" presId="urn:microsoft.com/office/officeart/2008/layout/SquareAccentList"/>
    <dgm:cxn modelId="{52799D5E-0FCC-48F6-AC38-57B01721E04C}" type="presParOf" srcId="{996173DD-88B5-4602-8332-3486676DB6D7}" destId="{C8B994EA-E5D3-454E-BC60-2B9FFECF4183}" srcOrd="0" destOrd="0" presId="urn:microsoft.com/office/officeart/2008/layout/SquareAccentList"/>
    <dgm:cxn modelId="{1E78CF7E-0394-43AE-8F13-95A14AEAAE62}" type="presParOf" srcId="{996173DD-88B5-4602-8332-3486676DB6D7}" destId="{272DCA9F-779F-432B-A187-E263382A36BA}" srcOrd="1" destOrd="0" presId="urn:microsoft.com/office/officeart/2008/layout/SquareAccentList"/>
    <dgm:cxn modelId="{B0AA61DF-A720-4FA8-9595-CE8301954D79}" type="presParOf" srcId="{5BBFAD01-03B9-484F-BC40-0BCABA6E4E3C}" destId="{A2D38EA7-9208-4E6B-93C1-9B38D40CC6B2}" srcOrd="4" destOrd="0" presId="urn:microsoft.com/office/officeart/2008/layout/SquareAccentList"/>
    <dgm:cxn modelId="{7126394C-CDCB-4B67-8150-E15B83497F81}" type="presParOf" srcId="{A2D38EA7-9208-4E6B-93C1-9B38D40CC6B2}" destId="{9C81EB6A-2C02-40FC-B2C9-BB557B1E3852}" srcOrd="0" destOrd="0" presId="urn:microsoft.com/office/officeart/2008/layout/SquareAccentList"/>
    <dgm:cxn modelId="{434CE0A2-98A6-42DF-87F3-4F5B1FA2B751}" type="presParOf" srcId="{A2D38EA7-9208-4E6B-93C1-9B38D40CC6B2}" destId="{3A6BDF83-1BDC-4094-8ED7-C716E9D72A51}" srcOrd="1" destOrd="0" presId="urn:microsoft.com/office/officeart/2008/layout/SquareAccentList"/>
    <dgm:cxn modelId="{5EB7DC0B-30DE-46B8-9280-7EBF92DD685F}" type="presParOf" srcId="{5BBFAD01-03B9-484F-BC40-0BCABA6E4E3C}" destId="{D8B19B0A-6349-4788-ADC1-D5C00773CD98}" srcOrd="5" destOrd="0" presId="urn:microsoft.com/office/officeart/2008/layout/SquareAccentList"/>
    <dgm:cxn modelId="{47836730-C0B0-46C6-B6E2-B4BAB4081A36}" type="presParOf" srcId="{D8B19B0A-6349-4788-ADC1-D5C00773CD98}" destId="{82022B5D-A5EB-408D-B4B0-E7C46BB6D85F}" srcOrd="0" destOrd="0" presId="urn:microsoft.com/office/officeart/2008/layout/SquareAccentList"/>
    <dgm:cxn modelId="{D57E0C7E-366F-4AB5-9654-F72DADAE794E}" type="presParOf" srcId="{D8B19B0A-6349-4788-ADC1-D5C00773CD98}" destId="{6EC0C8F5-5EA7-4AA3-A282-E9AF260BD0D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49BD9-6D86-4E09-8962-CBA74CFF05BA}" type="doc">
      <dgm:prSet loTypeId="urn:microsoft.com/office/officeart/2005/8/layout/equatio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40829-913B-4A8A-8F19-4A0B584AE17B}">
      <dgm:prSet custT="1"/>
      <dgm:spPr/>
      <dgm:t>
        <a:bodyPr/>
        <a:lstStyle/>
        <a:p>
          <a:pPr rtl="0"/>
          <a:r>
            <a:rPr lang="ru-RU" sz="2800" b="1" dirty="0" smtClean="0"/>
            <a:t>Арт</a:t>
          </a:r>
          <a:endParaRPr lang="ru-RU" sz="1800" dirty="0"/>
        </a:p>
      </dgm:t>
    </dgm:pt>
    <dgm:pt modelId="{2C607064-D015-4CE8-8F5B-0332763196C4}" type="parTrans" cxnId="{B4EF03F8-B1F1-4A0D-A184-EBCCF83FCE86}">
      <dgm:prSet/>
      <dgm:spPr/>
      <dgm:t>
        <a:bodyPr/>
        <a:lstStyle/>
        <a:p>
          <a:endParaRPr lang="ru-RU" sz="1800"/>
        </a:p>
      </dgm:t>
    </dgm:pt>
    <dgm:pt modelId="{01EDE981-96C2-4FEA-8B08-8919CE37DEDC}" type="sibTrans" cxnId="{B4EF03F8-B1F1-4A0D-A184-EBCCF83FCE86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 sz="1800"/>
        </a:p>
      </dgm:t>
    </dgm:pt>
    <dgm:pt modelId="{7EF7BC5C-67E3-47AF-9585-A564E1905BE3}">
      <dgm:prSet custT="1"/>
      <dgm:spPr/>
      <dgm:t>
        <a:bodyPr/>
        <a:lstStyle/>
        <a:p>
          <a:pPr rtl="0"/>
          <a:r>
            <a:rPr lang="ru-RU" sz="2800" b="1" dirty="0" smtClean="0"/>
            <a:t>Технология</a:t>
          </a:r>
          <a:endParaRPr lang="ru-RU" sz="1800" dirty="0"/>
        </a:p>
      </dgm:t>
    </dgm:pt>
    <dgm:pt modelId="{1F17A1EB-362D-4140-93DA-E9743FB7CD6E}" type="parTrans" cxnId="{F6A93844-0ECF-40D8-894A-9FF71CD401F4}">
      <dgm:prSet/>
      <dgm:spPr/>
      <dgm:t>
        <a:bodyPr/>
        <a:lstStyle/>
        <a:p>
          <a:endParaRPr lang="ru-RU" sz="1800"/>
        </a:p>
      </dgm:t>
    </dgm:pt>
    <dgm:pt modelId="{E0919F65-91D0-47EE-83B4-A4166F94D1ED}" type="sibTrans" cxnId="{F6A93844-0ECF-40D8-894A-9FF71CD401F4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 sz="1800"/>
        </a:p>
      </dgm:t>
    </dgm:pt>
    <dgm:pt modelId="{C34C2784-71C4-4DE1-B67A-E9B3E7252E28}">
      <dgm:prSet custT="1"/>
      <dgm:spPr/>
      <dgm:t>
        <a:bodyPr/>
        <a:lstStyle/>
        <a:p>
          <a:pPr rtl="0"/>
          <a:r>
            <a:rPr lang="ru-RU" sz="2800" b="1" dirty="0" smtClean="0"/>
            <a:t>Арт-технология</a:t>
          </a:r>
          <a:r>
            <a:rPr lang="ru-RU" sz="1800" b="1" dirty="0" smtClean="0"/>
            <a:t> – </a:t>
          </a:r>
        </a:p>
        <a:p>
          <a:pPr rtl="0"/>
          <a:r>
            <a:rPr lang="ru-RU" sz="2000" dirty="0" smtClean="0"/>
            <a:t>система последовательных действий педагога, направленных на решение учебно-воспитательных задач, с использованием различных видов искусства</a:t>
          </a:r>
          <a:r>
            <a:rPr lang="ru-RU" sz="1800" dirty="0" smtClean="0"/>
            <a:t>. </a:t>
          </a:r>
          <a:endParaRPr lang="ru-RU" sz="1800" dirty="0"/>
        </a:p>
      </dgm:t>
    </dgm:pt>
    <dgm:pt modelId="{0CA1910E-FB07-45A2-8937-261305973EF8}" type="parTrans" cxnId="{80147426-7FA2-46CE-8DAC-11CAB232ECB1}">
      <dgm:prSet/>
      <dgm:spPr/>
      <dgm:t>
        <a:bodyPr/>
        <a:lstStyle/>
        <a:p>
          <a:endParaRPr lang="ru-RU" sz="1800"/>
        </a:p>
      </dgm:t>
    </dgm:pt>
    <dgm:pt modelId="{32A3AA3A-512B-447D-91B8-08F96D17DF18}" type="sibTrans" cxnId="{80147426-7FA2-46CE-8DAC-11CAB232ECB1}">
      <dgm:prSet/>
      <dgm:spPr/>
      <dgm:t>
        <a:bodyPr/>
        <a:lstStyle/>
        <a:p>
          <a:endParaRPr lang="ru-RU" sz="1800"/>
        </a:p>
      </dgm:t>
    </dgm:pt>
    <dgm:pt modelId="{28FCB927-1E99-4582-918B-C4C24581D7DD}" type="pres">
      <dgm:prSet presAssocID="{F0049BD9-6D86-4E09-8962-CBA74CFF05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0EE3CD-2DFA-4B2C-A316-A2397FDCBFCF}" type="pres">
      <dgm:prSet presAssocID="{F0049BD9-6D86-4E09-8962-CBA74CFF05BA}" presName="vNodes" presStyleCnt="0"/>
      <dgm:spPr/>
    </dgm:pt>
    <dgm:pt modelId="{0D22A131-A47A-420E-AA43-E6FA4F36DF2B}" type="pres">
      <dgm:prSet presAssocID="{F4C40829-913B-4A8A-8F19-4A0B584AE17B}" presName="node" presStyleLbl="node1" presStyleIdx="0" presStyleCnt="3" custScaleX="145497" custLinFactNeighborX="-259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569FD3F-80E3-4AFC-AF19-1151D2896A89}" type="pres">
      <dgm:prSet presAssocID="{01EDE981-96C2-4FEA-8B08-8919CE37DEDC}" presName="spacerT" presStyleCnt="0"/>
      <dgm:spPr/>
    </dgm:pt>
    <dgm:pt modelId="{15B2F01E-7164-4788-AABA-9EBF19B0E4CA}" type="pres">
      <dgm:prSet presAssocID="{01EDE981-96C2-4FEA-8B08-8919CE37DED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63C1FAF-34BB-4976-8A1D-B1D924F63987}" type="pres">
      <dgm:prSet presAssocID="{01EDE981-96C2-4FEA-8B08-8919CE37DEDC}" presName="spacerB" presStyleCnt="0"/>
      <dgm:spPr/>
    </dgm:pt>
    <dgm:pt modelId="{35749788-7C55-454A-84E0-66889C022243}" type="pres">
      <dgm:prSet presAssocID="{7EF7BC5C-67E3-47AF-9585-A564E1905BE3}" presName="node" presStyleLbl="node1" presStyleIdx="1" presStyleCnt="3" custScaleX="145497" custLinFactNeighborX="-259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63CC6F-AEA9-49D4-A721-9CC10F19262E}" type="pres">
      <dgm:prSet presAssocID="{F0049BD9-6D86-4E09-8962-CBA74CFF05BA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CBE11051-3EE5-42E5-9E24-E15B7DE0A3A4}" type="pres">
      <dgm:prSet presAssocID="{F0049BD9-6D86-4E09-8962-CBA74CFF05B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DB71414-FF68-4FA4-BE7F-47EE9860CC0B}" type="pres">
      <dgm:prSet presAssocID="{F0049BD9-6D86-4E09-8962-CBA74CFF05BA}" presName="lastNode" presStyleLbl="node1" presStyleIdx="2" presStyleCnt="3" custScaleX="1454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5CDFD3E-A11E-4230-A8C9-F6B862A975B0}" type="presOf" srcId="{F4C40829-913B-4A8A-8F19-4A0B584AE17B}" destId="{0D22A131-A47A-420E-AA43-E6FA4F36DF2B}" srcOrd="0" destOrd="0" presId="urn:microsoft.com/office/officeart/2005/8/layout/equation2"/>
    <dgm:cxn modelId="{278A9FFF-4909-42FA-9FC7-46917418B38A}" type="presOf" srcId="{01EDE981-96C2-4FEA-8B08-8919CE37DEDC}" destId="{15B2F01E-7164-4788-AABA-9EBF19B0E4CA}" srcOrd="0" destOrd="0" presId="urn:microsoft.com/office/officeart/2005/8/layout/equation2"/>
    <dgm:cxn modelId="{8A39DF7D-3200-4250-937F-FF4BD8C4F4C6}" type="presOf" srcId="{E0919F65-91D0-47EE-83B4-A4166F94D1ED}" destId="{CBE11051-3EE5-42E5-9E24-E15B7DE0A3A4}" srcOrd="1" destOrd="0" presId="urn:microsoft.com/office/officeart/2005/8/layout/equation2"/>
    <dgm:cxn modelId="{B4EF03F8-B1F1-4A0D-A184-EBCCF83FCE86}" srcId="{F0049BD9-6D86-4E09-8962-CBA74CFF05BA}" destId="{F4C40829-913B-4A8A-8F19-4A0B584AE17B}" srcOrd="0" destOrd="0" parTransId="{2C607064-D015-4CE8-8F5B-0332763196C4}" sibTransId="{01EDE981-96C2-4FEA-8B08-8919CE37DEDC}"/>
    <dgm:cxn modelId="{AA407F01-31A4-44C6-85E0-917F74C7BFF5}" type="presOf" srcId="{F0049BD9-6D86-4E09-8962-CBA74CFF05BA}" destId="{28FCB927-1E99-4582-918B-C4C24581D7DD}" srcOrd="0" destOrd="0" presId="urn:microsoft.com/office/officeart/2005/8/layout/equation2"/>
    <dgm:cxn modelId="{80147426-7FA2-46CE-8DAC-11CAB232ECB1}" srcId="{F0049BD9-6D86-4E09-8962-CBA74CFF05BA}" destId="{C34C2784-71C4-4DE1-B67A-E9B3E7252E28}" srcOrd="2" destOrd="0" parTransId="{0CA1910E-FB07-45A2-8937-261305973EF8}" sibTransId="{32A3AA3A-512B-447D-91B8-08F96D17DF18}"/>
    <dgm:cxn modelId="{33EC9960-E43A-4C77-A37F-5D5F8E706047}" type="presOf" srcId="{7EF7BC5C-67E3-47AF-9585-A564E1905BE3}" destId="{35749788-7C55-454A-84E0-66889C022243}" srcOrd="0" destOrd="0" presId="urn:microsoft.com/office/officeart/2005/8/layout/equation2"/>
    <dgm:cxn modelId="{28082155-B32E-492D-81BE-B9558D3E7826}" type="presOf" srcId="{E0919F65-91D0-47EE-83B4-A4166F94D1ED}" destId="{5C63CC6F-AEA9-49D4-A721-9CC10F19262E}" srcOrd="0" destOrd="0" presId="urn:microsoft.com/office/officeart/2005/8/layout/equation2"/>
    <dgm:cxn modelId="{F6A93844-0ECF-40D8-894A-9FF71CD401F4}" srcId="{F0049BD9-6D86-4E09-8962-CBA74CFF05BA}" destId="{7EF7BC5C-67E3-47AF-9585-A564E1905BE3}" srcOrd="1" destOrd="0" parTransId="{1F17A1EB-362D-4140-93DA-E9743FB7CD6E}" sibTransId="{E0919F65-91D0-47EE-83B4-A4166F94D1ED}"/>
    <dgm:cxn modelId="{8DBCE2E1-DD26-436E-80AD-BB314D37FF13}" type="presOf" srcId="{C34C2784-71C4-4DE1-B67A-E9B3E7252E28}" destId="{DDB71414-FF68-4FA4-BE7F-47EE9860CC0B}" srcOrd="0" destOrd="0" presId="urn:microsoft.com/office/officeart/2005/8/layout/equation2"/>
    <dgm:cxn modelId="{96B2FF57-60A0-4640-99AD-7AA97767E520}" type="presParOf" srcId="{28FCB927-1E99-4582-918B-C4C24581D7DD}" destId="{3E0EE3CD-2DFA-4B2C-A316-A2397FDCBFCF}" srcOrd="0" destOrd="0" presId="urn:microsoft.com/office/officeart/2005/8/layout/equation2"/>
    <dgm:cxn modelId="{B034CAD3-C8A0-4ADA-AD8D-6FBD79C39900}" type="presParOf" srcId="{3E0EE3CD-2DFA-4B2C-A316-A2397FDCBFCF}" destId="{0D22A131-A47A-420E-AA43-E6FA4F36DF2B}" srcOrd="0" destOrd="0" presId="urn:microsoft.com/office/officeart/2005/8/layout/equation2"/>
    <dgm:cxn modelId="{CE6BD818-7A06-454F-BCF2-08E83FC96239}" type="presParOf" srcId="{3E0EE3CD-2DFA-4B2C-A316-A2397FDCBFCF}" destId="{E569FD3F-80E3-4AFC-AF19-1151D2896A89}" srcOrd="1" destOrd="0" presId="urn:microsoft.com/office/officeart/2005/8/layout/equation2"/>
    <dgm:cxn modelId="{5AA6803F-3B3E-4A9D-A50B-913805F4D787}" type="presParOf" srcId="{3E0EE3CD-2DFA-4B2C-A316-A2397FDCBFCF}" destId="{15B2F01E-7164-4788-AABA-9EBF19B0E4CA}" srcOrd="2" destOrd="0" presId="urn:microsoft.com/office/officeart/2005/8/layout/equation2"/>
    <dgm:cxn modelId="{33355E11-D5AD-49EC-915A-23766FD9C226}" type="presParOf" srcId="{3E0EE3CD-2DFA-4B2C-A316-A2397FDCBFCF}" destId="{C63C1FAF-34BB-4976-8A1D-B1D924F63987}" srcOrd="3" destOrd="0" presId="urn:microsoft.com/office/officeart/2005/8/layout/equation2"/>
    <dgm:cxn modelId="{CFBBB06D-4C29-4582-80C6-17B8B69DDF0A}" type="presParOf" srcId="{3E0EE3CD-2DFA-4B2C-A316-A2397FDCBFCF}" destId="{35749788-7C55-454A-84E0-66889C022243}" srcOrd="4" destOrd="0" presId="urn:microsoft.com/office/officeart/2005/8/layout/equation2"/>
    <dgm:cxn modelId="{F246E42F-5603-459D-BB2C-B05D1D87FAAC}" type="presParOf" srcId="{28FCB927-1E99-4582-918B-C4C24581D7DD}" destId="{5C63CC6F-AEA9-49D4-A721-9CC10F19262E}" srcOrd="1" destOrd="0" presId="urn:microsoft.com/office/officeart/2005/8/layout/equation2"/>
    <dgm:cxn modelId="{F4C37590-143B-4052-8B7C-19EA989FAD47}" type="presParOf" srcId="{5C63CC6F-AEA9-49D4-A721-9CC10F19262E}" destId="{CBE11051-3EE5-42E5-9E24-E15B7DE0A3A4}" srcOrd="0" destOrd="0" presId="urn:microsoft.com/office/officeart/2005/8/layout/equation2"/>
    <dgm:cxn modelId="{CD34850A-19DE-41A5-ACED-CED6C32E7395}" type="presParOf" srcId="{28FCB927-1E99-4582-918B-C4C24581D7DD}" destId="{DDB71414-FF68-4FA4-BE7F-47EE9860CC0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A47E4F-0AC9-44C5-9B20-A14F34F83C2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990D3155-D0C9-4F25-846E-BC8203AFCB8B}">
      <dgm:prSet/>
      <dgm:spPr/>
      <dgm:t>
        <a:bodyPr/>
        <a:lstStyle/>
        <a:p>
          <a:pPr algn="l" rtl="0"/>
          <a:r>
            <a:rPr lang="ru-RU" dirty="0" smtClean="0">
              <a:solidFill>
                <a:srgbClr val="000099"/>
              </a:solidFill>
            </a:rPr>
            <a:t>фрагментарность и противоречивость картины мира</a:t>
          </a:r>
          <a:endParaRPr lang="ru-RU" dirty="0">
            <a:solidFill>
              <a:srgbClr val="000099"/>
            </a:solidFill>
          </a:endParaRPr>
        </a:p>
      </dgm:t>
    </dgm:pt>
    <dgm:pt modelId="{3AB25F6D-793C-478E-9616-DA0752E502A6}" type="parTrans" cxnId="{EF3A042A-821A-4AC1-BC4E-14763622064D}">
      <dgm:prSet/>
      <dgm:spPr/>
      <dgm:t>
        <a:bodyPr/>
        <a:lstStyle/>
        <a:p>
          <a:pPr algn="l"/>
          <a:endParaRPr lang="ru-RU">
            <a:solidFill>
              <a:srgbClr val="000099"/>
            </a:solidFill>
          </a:endParaRPr>
        </a:p>
      </dgm:t>
    </dgm:pt>
    <dgm:pt modelId="{8FDE583C-2B5A-4851-9F90-AF966718E14C}" type="sibTrans" cxnId="{EF3A042A-821A-4AC1-BC4E-14763622064D}">
      <dgm:prSet/>
      <dgm:spPr/>
      <dgm:t>
        <a:bodyPr/>
        <a:lstStyle/>
        <a:p>
          <a:pPr algn="l"/>
          <a:endParaRPr lang="ru-RU">
            <a:solidFill>
              <a:srgbClr val="000099"/>
            </a:solidFill>
          </a:endParaRPr>
        </a:p>
      </dgm:t>
    </dgm:pt>
    <dgm:pt modelId="{BFC191B3-7D50-4C33-A352-943C56DC4F29}">
      <dgm:prSet/>
      <dgm:spPr/>
      <dgm:t>
        <a:bodyPr/>
        <a:lstStyle/>
        <a:p>
          <a:pPr algn="l" rtl="0"/>
          <a:r>
            <a:rPr lang="ru-RU" smtClean="0">
              <a:solidFill>
                <a:srgbClr val="000099"/>
              </a:solidFill>
            </a:rPr>
            <a:t>когнитивные искажения личностных особенностей</a:t>
          </a:r>
          <a:endParaRPr lang="ru-RU">
            <a:solidFill>
              <a:srgbClr val="000099"/>
            </a:solidFill>
          </a:endParaRPr>
        </a:p>
      </dgm:t>
    </dgm:pt>
    <dgm:pt modelId="{722C1B2B-0F5A-45E8-940A-5CD3D0DBDE68}" type="parTrans" cxnId="{B86427AC-80BF-4341-B518-E2BF32B58802}">
      <dgm:prSet/>
      <dgm:spPr/>
      <dgm:t>
        <a:bodyPr/>
        <a:lstStyle/>
        <a:p>
          <a:pPr algn="l"/>
          <a:endParaRPr lang="ru-RU">
            <a:solidFill>
              <a:srgbClr val="000099"/>
            </a:solidFill>
          </a:endParaRPr>
        </a:p>
      </dgm:t>
    </dgm:pt>
    <dgm:pt modelId="{139AD661-3DF1-4FFB-A195-551BC79ADE6E}" type="sibTrans" cxnId="{B86427AC-80BF-4341-B518-E2BF32B58802}">
      <dgm:prSet/>
      <dgm:spPr/>
      <dgm:t>
        <a:bodyPr/>
        <a:lstStyle/>
        <a:p>
          <a:pPr algn="l"/>
          <a:endParaRPr lang="ru-RU">
            <a:solidFill>
              <a:srgbClr val="000099"/>
            </a:solidFill>
          </a:endParaRPr>
        </a:p>
      </dgm:t>
    </dgm:pt>
    <dgm:pt modelId="{E32D866E-2806-439D-A0AB-741736DEF069}">
      <dgm:prSet/>
      <dgm:spPr/>
      <dgm:t>
        <a:bodyPr/>
        <a:lstStyle/>
        <a:p>
          <a:pPr algn="l" rtl="0"/>
          <a:r>
            <a:rPr lang="ru-RU" smtClean="0">
              <a:solidFill>
                <a:srgbClr val="000099"/>
              </a:solidFill>
            </a:rPr>
            <a:t>негативное эмоциональное состояние</a:t>
          </a:r>
          <a:endParaRPr lang="ru-RU">
            <a:solidFill>
              <a:srgbClr val="000099"/>
            </a:solidFill>
          </a:endParaRPr>
        </a:p>
      </dgm:t>
    </dgm:pt>
    <dgm:pt modelId="{6D5E2F84-85F9-47AF-B317-4328829F26C3}" type="parTrans" cxnId="{9C8C37CD-22AB-41F1-821E-3E3337336D7D}">
      <dgm:prSet/>
      <dgm:spPr/>
      <dgm:t>
        <a:bodyPr/>
        <a:lstStyle/>
        <a:p>
          <a:pPr algn="l"/>
          <a:endParaRPr lang="ru-RU">
            <a:solidFill>
              <a:srgbClr val="000099"/>
            </a:solidFill>
          </a:endParaRPr>
        </a:p>
      </dgm:t>
    </dgm:pt>
    <dgm:pt modelId="{2BDBD238-890A-4CE1-A878-B45D14344457}" type="sibTrans" cxnId="{9C8C37CD-22AB-41F1-821E-3E3337336D7D}">
      <dgm:prSet/>
      <dgm:spPr/>
      <dgm:t>
        <a:bodyPr/>
        <a:lstStyle/>
        <a:p>
          <a:pPr algn="l"/>
          <a:endParaRPr lang="ru-RU">
            <a:solidFill>
              <a:srgbClr val="000099"/>
            </a:solidFill>
          </a:endParaRPr>
        </a:p>
      </dgm:t>
    </dgm:pt>
    <dgm:pt modelId="{3439B155-AABF-45E0-9DAD-0EB5D0840116}">
      <dgm:prSet/>
      <dgm:spPr/>
      <dgm:t>
        <a:bodyPr/>
        <a:lstStyle/>
        <a:p>
          <a:pPr algn="l" rtl="0"/>
          <a:r>
            <a:rPr lang="ru-RU" smtClean="0">
              <a:solidFill>
                <a:srgbClr val="000099"/>
              </a:solidFill>
            </a:rPr>
            <a:t>амбивалентность мотивов</a:t>
          </a:r>
          <a:endParaRPr lang="ru-RU">
            <a:solidFill>
              <a:srgbClr val="000099"/>
            </a:solidFill>
          </a:endParaRPr>
        </a:p>
      </dgm:t>
    </dgm:pt>
    <dgm:pt modelId="{117CE03D-9CA7-477B-A1CB-ED880E404804}" type="parTrans" cxnId="{FB1F07E3-63A5-4FB0-A49B-8866553AD59E}">
      <dgm:prSet/>
      <dgm:spPr/>
      <dgm:t>
        <a:bodyPr/>
        <a:lstStyle/>
        <a:p>
          <a:pPr algn="l"/>
          <a:endParaRPr lang="ru-RU">
            <a:solidFill>
              <a:srgbClr val="000099"/>
            </a:solidFill>
          </a:endParaRPr>
        </a:p>
      </dgm:t>
    </dgm:pt>
    <dgm:pt modelId="{F4A0FBB2-CE73-4281-A520-53438B87EE1B}" type="sibTrans" cxnId="{FB1F07E3-63A5-4FB0-A49B-8866553AD59E}">
      <dgm:prSet/>
      <dgm:spPr/>
      <dgm:t>
        <a:bodyPr/>
        <a:lstStyle/>
        <a:p>
          <a:pPr algn="l"/>
          <a:endParaRPr lang="ru-RU">
            <a:solidFill>
              <a:srgbClr val="000099"/>
            </a:solidFill>
          </a:endParaRPr>
        </a:p>
      </dgm:t>
    </dgm:pt>
    <dgm:pt modelId="{8954BEB1-706F-4F01-B2B7-38AA1F917551}">
      <dgm:prSet/>
      <dgm:spPr/>
      <dgm:t>
        <a:bodyPr/>
        <a:lstStyle/>
        <a:p>
          <a:pPr algn="l" rtl="0"/>
          <a:r>
            <a:rPr lang="ru-RU" smtClean="0">
              <a:solidFill>
                <a:srgbClr val="000099"/>
              </a:solidFill>
            </a:rPr>
            <a:t>дисгармония с миром </a:t>
          </a:r>
          <a:endParaRPr lang="ru-RU">
            <a:solidFill>
              <a:srgbClr val="000099"/>
            </a:solidFill>
          </a:endParaRPr>
        </a:p>
      </dgm:t>
    </dgm:pt>
    <dgm:pt modelId="{18F83A37-7D9E-4955-AFCA-3D3C2C4B1588}" type="parTrans" cxnId="{DB6F6008-5711-4A90-9BE7-40C0F642942B}">
      <dgm:prSet/>
      <dgm:spPr/>
      <dgm:t>
        <a:bodyPr/>
        <a:lstStyle/>
        <a:p>
          <a:pPr algn="l"/>
          <a:endParaRPr lang="ru-RU">
            <a:solidFill>
              <a:srgbClr val="000099"/>
            </a:solidFill>
          </a:endParaRPr>
        </a:p>
      </dgm:t>
    </dgm:pt>
    <dgm:pt modelId="{5A07E5EA-E204-42EE-ABFF-C0CD5190DDED}" type="sibTrans" cxnId="{DB6F6008-5711-4A90-9BE7-40C0F642942B}">
      <dgm:prSet/>
      <dgm:spPr/>
      <dgm:t>
        <a:bodyPr/>
        <a:lstStyle/>
        <a:p>
          <a:pPr algn="l"/>
          <a:endParaRPr lang="ru-RU">
            <a:solidFill>
              <a:srgbClr val="000099"/>
            </a:solidFill>
          </a:endParaRPr>
        </a:p>
      </dgm:t>
    </dgm:pt>
    <dgm:pt modelId="{502CB523-20C3-44E3-9D5F-0FD3F12F9546}" type="pres">
      <dgm:prSet presAssocID="{34A47E4F-0AC9-44C5-9B20-A14F34F83C2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E1BD81-90C0-4131-B168-B0ABEA6B6D59}" type="pres">
      <dgm:prSet presAssocID="{990D3155-D0C9-4F25-846E-BC8203AFCB8B}" presName="circle1" presStyleLbl="node1" presStyleIdx="0" presStyleCnt="5"/>
      <dgm:spPr/>
    </dgm:pt>
    <dgm:pt modelId="{B0F523F2-01A2-448F-AA2C-B7F5CE58F26C}" type="pres">
      <dgm:prSet presAssocID="{990D3155-D0C9-4F25-846E-BC8203AFCB8B}" presName="space" presStyleCnt="0"/>
      <dgm:spPr/>
    </dgm:pt>
    <dgm:pt modelId="{6213E7C8-0EA0-425D-9A75-75D06169BE0B}" type="pres">
      <dgm:prSet presAssocID="{990D3155-D0C9-4F25-846E-BC8203AFCB8B}" presName="rect1" presStyleLbl="alignAcc1" presStyleIdx="0" presStyleCnt="5"/>
      <dgm:spPr/>
      <dgm:t>
        <a:bodyPr/>
        <a:lstStyle/>
        <a:p>
          <a:endParaRPr lang="ru-RU"/>
        </a:p>
      </dgm:t>
    </dgm:pt>
    <dgm:pt modelId="{CD839390-D898-4AD5-AB4F-6EF9B439DEC5}" type="pres">
      <dgm:prSet presAssocID="{BFC191B3-7D50-4C33-A352-943C56DC4F29}" presName="vertSpace2" presStyleLbl="node1" presStyleIdx="0" presStyleCnt="5"/>
      <dgm:spPr/>
    </dgm:pt>
    <dgm:pt modelId="{04BB08D2-A04F-4F54-8FA3-B40710CE06BE}" type="pres">
      <dgm:prSet presAssocID="{BFC191B3-7D50-4C33-A352-943C56DC4F29}" presName="circle2" presStyleLbl="node1" presStyleIdx="1" presStyleCnt="5"/>
      <dgm:spPr/>
    </dgm:pt>
    <dgm:pt modelId="{42207D58-4BBF-45AF-A3B5-316FCF4ED46F}" type="pres">
      <dgm:prSet presAssocID="{BFC191B3-7D50-4C33-A352-943C56DC4F29}" presName="rect2" presStyleLbl="alignAcc1" presStyleIdx="1" presStyleCnt="5"/>
      <dgm:spPr/>
      <dgm:t>
        <a:bodyPr/>
        <a:lstStyle/>
        <a:p>
          <a:endParaRPr lang="ru-RU"/>
        </a:p>
      </dgm:t>
    </dgm:pt>
    <dgm:pt modelId="{5B3356BC-3F40-4B6D-8B04-112F6229626F}" type="pres">
      <dgm:prSet presAssocID="{E32D866E-2806-439D-A0AB-741736DEF069}" presName="vertSpace3" presStyleLbl="node1" presStyleIdx="1" presStyleCnt="5"/>
      <dgm:spPr/>
    </dgm:pt>
    <dgm:pt modelId="{17061EAE-0004-429D-98CB-BDC81A545189}" type="pres">
      <dgm:prSet presAssocID="{E32D866E-2806-439D-A0AB-741736DEF069}" presName="circle3" presStyleLbl="node1" presStyleIdx="2" presStyleCnt="5"/>
      <dgm:spPr/>
    </dgm:pt>
    <dgm:pt modelId="{1F092AA2-120B-419D-840E-8CFB548BEE5C}" type="pres">
      <dgm:prSet presAssocID="{E32D866E-2806-439D-A0AB-741736DEF069}" presName="rect3" presStyleLbl="alignAcc1" presStyleIdx="2" presStyleCnt="5"/>
      <dgm:spPr/>
      <dgm:t>
        <a:bodyPr/>
        <a:lstStyle/>
        <a:p>
          <a:endParaRPr lang="ru-RU"/>
        </a:p>
      </dgm:t>
    </dgm:pt>
    <dgm:pt modelId="{54CFB295-17CA-48BB-84AA-B638194282DE}" type="pres">
      <dgm:prSet presAssocID="{3439B155-AABF-45E0-9DAD-0EB5D0840116}" presName="vertSpace4" presStyleLbl="node1" presStyleIdx="2" presStyleCnt="5"/>
      <dgm:spPr/>
    </dgm:pt>
    <dgm:pt modelId="{E8CA1A0F-A761-4FEC-A401-14DB2FF3B534}" type="pres">
      <dgm:prSet presAssocID="{3439B155-AABF-45E0-9DAD-0EB5D0840116}" presName="circle4" presStyleLbl="node1" presStyleIdx="3" presStyleCnt="5"/>
      <dgm:spPr/>
    </dgm:pt>
    <dgm:pt modelId="{CB29C2A0-B2DD-45AC-8F1D-8CFC9C4E4BD0}" type="pres">
      <dgm:prSet presAssocID="{3439B155-AABF-45E0-9DAD-0EB5D0840116}" presName="rect4" presStyleLbl="alignAcc1" presStyleIdx="3" presStyleCnt="5"/>
      <dgm:spPr/>
      <dgm:t>
        <a:bodyPr/>
        <a:lstStyle/>
        <a:p>
          <a:endParaRPr lang="ru-RU"/>
        </a:p>
      </dgm:t>
    </dgm:pt>
    <dgm:pt modelId="{0C0FB32F-5475-408D-8220-28C724664DD2}" type="pres">
      <dgm:prSet presAssocID="{8954BEB1-706F-4F01-B2B7-38AA1F917551}" presName="vertSpace5" presStyleLbl="node1" presStyleIdx="3" presStyleCnt="5"/>
      <dgm:spPr/>
    </dgm:pt>
    <dgm:pt modelId="{C876E845-32F8-4A23-8CA9-980AB70D4189}" type="pres">
      <dgm:prSet presAssocID="{8954BEB1-706F-4F01-B2B7-38AA1F917551}" presName="circle5" presStyleLbl="node1" presStyleIdx="4" presStyleCnt="5"/>
      <dgm:spPr/>
    </dgm:pt>
    <dgm:pt modelId="{940EAAA9-C06C-40DF-BF32-2D649D9550CA}" type="pres">
      <dgm:prSet presAssocID="{8954BEB1-706F-4F01-B2B7-38AA1F917551}" presName="rect5" presStyleLbl="alignAcc1" presStyleIdx="4" presStyleCnt="5"/>
      <dgm:spPr/>
      <dgm:t>
        <a:bodyPr/>
        <a:lstStyle/>
        <a:p>
          <a:endParaRPr lang="ru-RU"/>
        </a:p>
      </dgm:t>
    </dgm:pt>
    <dgm:pt modelId="{1BBE2AA0-E10D-4215-9C2B-66AF0F79F0BF}" type="pres">
      <dgm:prSet presAssocID="{990D3155-D0C9-4F25-846E-BC8203AFCB8B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99480-BD4E-4854-A5A6-2B9F718F1309}" type="pres">
      <dgm:prSet presAssocID="{BFC191B3-7D50-4C33-A352-943C56DC4F2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B9C8-3394-4A25-AF19-021368A61B56}" type="pres">
      <dgm:prSet presAssocID="{E32D866E-2806-439D-A0AB-741736DEF069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3A321-9DF8-45B6-8D60-1029A58BA302}" type="pres">
      <dgm:prSet presAssocID="{3439B155-AABF-45E0-9DAD-0EB5D0840116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DAA61-D7BE-4F4B-B5A5-212F92318ADA}" type="pres">
      <dgm:prSet presAssocID="{8954BEB1-706F-4F01-B2B7-38AA1F917551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F07E3-63A5-4FB0-A49B-8866553AD59E}" srcId="{34A47E4F-0AC9-44C5-9B20-A14F34F83C20}" destId="{3439B155-AABF-45E0-9DAD-0EB5D0840116}" srcOrd="3" destOrd="0" parTransId="{117CE03D-9CA7-477B-A1CB-ED880E404804}" sibTransId="{F4A0FBB2-CE73-4281-A520-53438B87EE1B}"/>
    <dgm:cxn modelId="{C2F87D93-461F-4DFB-9E81-19AF8036961B}" type="presOf" srcId="{BFC191B3-7D50-4C33-A352-943C56DC4F29}" destId="{91E99480-BD4E-4854-A5A6-2B9F718F1309}" srcOrd="1" destOrd="0" presId="urn:microsoft.com/office/officeart/2005/8/layout/target3"/>
    <dgm:cxn modelId="{DB6F6008-5711-4A90-9BE7-40C0F642942B}" srcId="{34A47E4F-0AC9-44C5-9B20-A14F34F83C20}" destId="{8954BEB1-706F-4F01-B2B7-38AA1F917551}" srcOrd="4" destOrd="0" parTransId="{18F83A37-7D9E-4955-AFCA-3D3C2C4B1588}" sibTransId="{5A07E5EA-E204-42EE-ABFF-C0CD5190DDED}"/>
    <dgm:cxn modelId="{588FAB71-DDA7-45FC-AFA0-5531C65AE76A}" type="presOf" srcId="{3439B155-AABF-45E0-9DAD-0EB5D0840116}" destId="{B353A321-9DF8-45B6-8D60-1029A58BA302}" srcOrd="1" destOrd="0" presId="urn:microsoft.com/office/officeart/2005/8/layout/target3"/>
    <dgm:cxn modelId="{6FC513DE-2E2F-415F-86BF-F1E2F87ED644}" type="presOf" srcId="{3439B155-AABF-45E0-9DAD-0EB5D0840116}" destId="{CB29C2A0-B2DD-45AC-8F1D-8CFC9C4E4BD0}" srcOrd="0" destOrd="0" presId="urn:microsoft.com/office/officeart/2005/8/layout/target3"/>
    <dgm:cxn modelId="{783E60B5-0D18-47C3-BB75-9C0CE861ED55}" type="presOf" srcId="{BFC191B3-7D50-4C33-A352-943C56DC4F29}" destId="{42207D58-4BBF-45AF-A3B5-316FCF4ED46F}" srcOrd="0" destOrd="0" presId="urn:microsoft.com/office/officeart/2005/8/layout/target3"/>
    <dgm:cxn modelId="{59DCB95B-C26E-48D0-BBAE-ABAF45B3AEAA}" type="presOf" srcId="{990D3155-D0C9-4F25-846E-BC8203AFCB8B}" destId="{1BBE2AA0-E10D-4215-9C2B-66AF0F79F0BF}" srcOrd="1" destOrd="0" presId="urn:microsoft.com/office/officeart/2005/8/layout/target3"/>
    <dgm:cxn modelId="{EF3A042A-821A-4AC1-BC4E-14763622064D}" srcId="{34A47E4F-0AC9-44C5-9B20-A14F34F83C20}" destId="{990D3155-D0C9-4F25-846E-BC8203AFCB8B}" srcOrd="0" destOrd="0" parTransId="{3AB25F6D-793C-478E-9616-DA0752E502A6}" sibTransId="{8FDE583C-2B5A-4851-9F90-AF966718E14C}"/>
    <dgm:cxn modelId="{06145C9D-410F-4099-AE59-9741AA5B602C}" type="presOf" srcId="{E32D866E-2806-439D-A0AB-741736DEF069}" destId="{1F092AA2-120B-419D-840E-8CFB548BEE5C}" srcOrd="0" destOrd="0" presId="urn:microsoft.com/office/officeart/2005/8/layout/target3"/>
    <dgm:cxn modelId="{81AC890C-B910-46D7-ADC8-17260865114D}" type="presOf" srcId="{8954BEB1-706F-4F01-B2B7-38AA1F917551}" destId="{FF8DAA61-D7BE-4F4B-B5A5-212F92318ADA}" srcOrd="1" destOrd="0" presId="urn:microsoft.com/office/officeart/2005/8/layout/target3"/>
    <dgm:cxn modelId="{B86427AC-80BF-4341-B518-E2BF32B58802}" srcId="{34A47E4F-0AC9-44C5-9B20-A14F34F83C20}" destId="{BFC191B3-7D50-4C33-A352-943C56DC4F29}" srcOrd="1" destOrd="0" parTransId="{722C1B2B-0F5A-45E8-940A-5CD3D0DBDE68}" sibTransId="{139AD661-3DF1-4FFB-A195-551BC79ADE6E}"/>
    <dgm:cxn modelId="{0C87D29E-EABD-46E7-8684-1CA458AD4075}" type="presOf" srcId="{8954BEB1-706F-4F01-B2B7-38AA1F917551}" destId="{940EAAA9-C06C-40DF-BF32-2D649D9550CA}" srcOrd="0" destOrd="0" presId="urn:microsoft.com/office/officeart/2005/8/layout/target3"/>
    <dgm:cxn modelId="{573211FB-52FA-4701-9001-686AA3A0D646}" type="presOf" srcId="{990D3155-D0C9-4F25-846E-BC8203AFCB8B}" destId="{6213E7C8-0EA0-425D-9A75-75D06169BE0B}" srcOrd="0" destOrd="0" presId="urn:microsoft.com/office/officeart/2005/8/layout/target3"/>
    <dgm:cxn modelId="{A658F462-12B4-41F8-B8B0-18CC96135C27}" type="presOf" srcId="{34A47E4F-0AC9-44C5-9B20-A14F34F83C20}" destId="{502CB523-20C3-44E3-9D5F-0FD3F12F9546}" srcOrd="0" destOrd="0" presId="urn:microsoft.com/office/officeart/2005/8/layout/target3"/>
    <dgm:cxn modelId="{1096A44B-0542-4793-B103-D1AABBDD1A3E}" type="presOf" srcId="{E32D866E-2806-439D-A0AB-741736DEF069}" destId="{ADB6B9C8-3394-4A25-AF19-021368A61B56}" srcOrd="1" destOrd="0" presId="urn:microsoft.com/office/officeart/2005/8/layout/target3"/>
    <dgm:cxn modelId="{9C8C37CD-22AB-41F1-821E-3E3337336D7D}" srcId="{34A47E4F-0AC9-44C5-9B20-A14F34F83C20}" destId="{E32D866E-2806-439D-A0AB-741736DEF069}" srcOrd="2" destOrd="0" parTransId="{6D5E2F84-85F9-47AF-B317-4328829F26C3}" sibTransId="{2BDBD238-890A-4CE1-A878-B45D14344457}"/>
    <dgm:cxn modelId="{E3DCFCF5-A89C-4B5A-84DE-787D14512852}" type="presParOf" srcId="{502CB523-20C3-44E3-9D5F-0FD3F12F9546}" destId="{9DE1BD81-90C0-4131-B168-B0ABEA6B6D59}" srcOrd="0" destOrd="0" presId="urn:microsoft.com/office/officeart/2005/8/layout/target3"/>
    <dgm:cxn modelId="{1E76C057-D27C-46DA-8F3A-83ECB8C2B987}" type="presParOf" srcId="{502CB523-20C3-44E3-9D5F-0FD3F12F9546}" destId="{B0F523F2-01A2-448F-AA2C-B7F5CE58F26C}" srcOrd="1" destOrd="0" presId="urn:microsoft.com/office/officeart/2005/8/layout/target3"/>
    <dgm:cxn modelId="{002BC493-3C06-4160-A365-989CA9F75462}" type="presParOf" srcId="{502CB523-20C3-44E3-9D5F-0FD3F12F9546}" destId="{6213E7C8-0EA0-425D-9A75-75D06169BE0B}" srcOrd="2" destOrd="0" presId="urn:microsoft.com/office/officeart/2005/8/layout/target3"/>
    <dgm:cxn modelId="{7F1FA5A4-947D-4962-96D0-8709ECBE4300}" type="presParOf" srcId="{502CB523-20C3-44E3-9D5F-0FD3F12F9546}" destId="{CD839390-D898-4AD5-AB4F-6EF9B439DEC5}" srcOrd="3" destOrd="0" presId="urn:microsoft.com/office/officeart/2005/8/layout/target3"/>
    <dgm:cxn modelId="{48DDE6F0-6F9C-458A-8891-9059B7E6AB68}" type="presParOf" srcId="{502CB523-20C3-44E3-9D5F-0FD3F12F9546}" destId="{04BB08D2-A04F-4F54-8FA3-B40710CE06BE}" srcOrd="4" destOrd="0" presId="urn:microsoft.com/office/officeart/2005/8/layout/target3"/>
    <dgm:cxn modelId="{8EE996D8-4161-47DD-AFE4-272494372B57}" type="presParOf" srcId="{502CB523-20C3-44E3-9D5F-0FD3F12F9546}" destId="{42207D58-4BBF-45AF-A3B5-316FCF4ED46F}" srcOrd="5" destOrd="0" presId="urn:microsoft.com/office/officeart/2005/8/layout/target3"/>
    <dgm:cxn modelId="{DB50EFE5-FCFB-4089-A006-08A89DC60934}" type="presParOf" srcId="{502CB523-20C3-44E3-9D5F-0FD3F12F9546}" destId="{5B3356BC-3F40-4B6D-8B04-112F6229626F}" srcOrd="6" destOrd="0" presId="urn:microsoft.com/office/officeart/2005/8/layout/target3"/>
    <dgm:cxn modelId="{96767B8D-3AFE-437E-9277-64605ACA77B6}" type="presParOf" srcId="{502CB523-20C3-44E3-9D5F-0FD3F12F9546}" destId="{17061EAE-0004-429D-98CB-BDC81A545189}" srcOrd="7" destOrd="0" presId="urn:microsoft.com/office/officeart/2005/8/layout/target3"/>
    <dgm:cxn modelId="{48B93487-3DB9-4F3D-BDF1-953F6F2CBC8C}" type="presParOf" srcId="{502CB523-20C3-44E3-9D5F-0FD3F12F9546}" destId="{1F092AA2-120B-419D-840E-8CFB548BEE5C}" srcOrd="8" destOrd="0" presId="urn:microsoft.com/office/officeart/2005/8/layout/target3"/>
    <dgm:cxn modelId="{EC72F0AE-7F5D-46D9-BD3F-88AC73A4B94C}" type="presParOf" srcId="{502CB523-20C3-44E3-9D5F-0FD3F12F9546}" destId="{54CFB295-17CA-48BB-84AA-B638194282DE}" srcOrd="9" destOrd="0" presId="urn:microsoft.com/office/officeart/2005/8/layout/target3"/>
    <dgm:cxn modelId="{048C8508-B311-4443-883B-8AFBDD482847}" type="presParOf" srcId="{502CB523-20C3-44E3-9D5F-0FD3F12F9546}" destId="{E8CA1A0F-A761-4FEC-A401-14DB2FF3B534}" srcOrd="10" destOrd="0" presId="urn:microsoft.com/office/officeart/2005/8/layout/target3"/>
    <dgm:cxn modelId="{CD885CD4-447D-4BC5-982A-22E1360532D9}" type="presParOf" srcId="{502CB523-20C3-44E3-9D5F-0FD3F12F9546}" destId="{CB29C2A0-B2DD-45AC-8F1D-8CFC9C4E4BD0}" srcOrd="11" destOrd="0" presId="urn:microsoft.com/office/officeart/2005/8/layout/target3"/>
    <dgm:cxn modelId="{94C93ACB-5CEB-4073-9582-EB6FA960F9DD}" type="presParOf" srcId="{502CB523-20C3-44E3-9D5F-0FD3F12F9546}" destId="{0C0FB32F-5475-408D-8220-28C724664DD2}" srcOrd="12" destOrd="0" presId="urn:microsoft.com/office/officeart/2005/8/layout/target3"/>
    <dgm:cxn modelId="{B742E790-B6E9-44C7-9089-FBAEB8ABE736}" type="presParOf" srcId="{502CB523-20C3-44E3-9D5F-0FD3F12F9546}" destId="{C876E845-32F8-4A23-8CA9-980AB70D4189}" srcOrd="13" destOrd="0" presId="urn:microsoft.com/office/officeart/2005/8/layout/target3"/>
    <dgm:cxn modelId="{105BF0AC-DE62-4CF8-A60E-307675706F6F}" type="presParOf" srcId="{502CB523-20C3-44E3-9D5F-0FD3F12F9546}" destId="{940EAAA9-C06C-40DF-BF32-2D649D9550CA}" srcOrd="14" destOrd="0" presId="urn:microsoft.com/office/officeart/2005/8/layout/target3"/>
    <dgm:cxn modelId="{BBD13029-623A-43EE-A2C2-D317F1EF47F6}" type="presParOf" srcId="{502CB523-20C3-44E3-9D5F-0FD3F12F9546}" destId="{1BBE2AA0-E10D-4215-9C2B-66AF0F79F0BF}" srcOrd="15" destOrd="0" presId="urn:microsoft.com/office/officeart/2005/8/layout/target3"/>
    <dgm:cxn modelId="{4B68D4C5-CB34-4AF5-AA91-0A859DB169B6}" type="presParOf" srcId="{502CB523-20C3-44E3-9D5F-0FD3F12F9546}" destId="{91E99480-BD4E-4854-A5A6-2B9F718F1309}" srcOrd="16" destOrd="0" presId="urn:microsoft.com/office/officeart/2005/8/layout/target3"/>
    <dgm:cxn modelId="{210A1827-5F59-490B-BA10-5AEA36F030E8}" type="presParOf" srcId="{502CB523-20C3-44E3-9D5F-0FD3F12F9546}" destId="{ADB6B9C8-3394-4A25-AF19-021368A61B56}" srcOrd="17" destOrd="0" presId="urn:microsoft.com/office/officeart/2005/8/layout/target3"/>
    <dgm:cxn modelId="{F45D1D47-98B2-4C93-A9E7-336B785B514B}" type="presParOf" srcId="{502CB523-20C3-44E3-9D5F-0FD3F12F9546}" destId="{B353A321-9DF8-45B6-8D60-1029A58BA302}" srcOrd="18" destOrd="0" presId="urn:microsoft.com/office/officeart/2005/8/layout/target3"/>
    <dgm:cxn modelId="{648B72C9-5E5F-4DD0-8EC9-2B4AAE84DAA6}" type="presParOf" srcId="{502CB523-20C3-44E3-9D5F-0FD3F12F9546}" destId="{FF8DAA61-D7BE-4F4B-B5A5-212F92318AD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333C98-DABE-4D75-BC38-5F0AF1650155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745517-3AC8-40A1-B4DA-F6FE3F4F8A8C}">
      <dgm:prSet/>
      <dgm:spPr/>
      <dgm:t>
        <a:bodyPr/>
        <a:lstStyle/>
        <a:p>
          <a:pPr rtl="0"/>
          <a:r>
            <a:rPr lang="ru-RU" smtClean="0"/>
            <a:t>Приобретение творческого опыта</a:t>
          </a:r>
          <a:endParaRPr lang="ru-RU"/>
        </a:p>
      </dgm:t>
    </dgm:pt>
    <dgm:pt modelId="{083A32D9-D5F9-40ED-8A8D-EAF808474860}" type="parTrans" cxnId="{596F9654-C706-4C0B-ACEE-81A95B38A0BF}">
      <dgm:prSet/>
      <dgm:spPr/>
      <dgm:t>
        <a:bodyPr/>
        <a:lstStyle/>
        <a:p>
          <a:endParaRPr lang="ru-RU"/>
        </a:p>
      </dgm:t>
    </dgm:pt>
    <dgm:pt modelId="{F752C07A-FDF9-43C1-A69B-C57FC5C37A34}" type="sibTrans" cxnId="{596F9654-C706-4C0B-ACEE-81A95B38A0BF}">
      <dgm:prSet/>
      <dgm:spPr/>
      <dgm:t>
        <a:bodyPr/>
        <a:lstStyle/>
        <a:p>
          <a:endParaRPr lang="ru-RU"/>
        </a:p>
      </dgm:t>
    </dgm:pt>
    <dgm:pt modelId="{E2B2F48D-A766-4DBC-B3BC-86D0A66223C6}">
      <dgm:prSet/>
      <dgm:spPr/>
      <dgm:t>
        <a:bodyPr/>
        <a:lstStyle/>
        <a:p>
          <a:pPr rtl="0"/>
          <a:r>
            <a:rPr lang="ru-RU" smtClean="0"/>
            <a:t>Возможность и право проявить себя</a:t>
          </a:r>
          <a:endParaRPr lang="ru-RU"/>
        </a:p>
      </dgm:t>
    </dgm:pt>
    <dgm:pt modelId="{0B4BF3D8-B284-4719-AA04-668FBC2B3545}" type="parTrans" cxnId="{0953A39B-C61D-4AD0-9EC1-92250C863917}">
      <dgm:prSet/>
      <dgm:spPr/>
      <dgm:t>
        <a:bodyPr/>
        <a:lstStyle/>
        <a:p>
          <a:endParaRPr lang="ru-RU"/>
        </a:p>
      </dgm:t>
    </dgm:pt>
    <dgm:pt modelId="{DEAF718F-EC45-46D3-905A-0A0A512E5EC6}" type="sibTrans" cxnId="{0953A39B-C61D-4AD0-9EC1-92250C863917}">
      <dgm:prSet/>
      <dgm:spPr/>
      <dgm:t>
        <a:bodyPr/>
        <a:lstStyle/>
        <a:p>
          <a:endParaRPr lang="ru-RU"/>
        </a:p>
      </dgm:t>
    </dgm:pt>
    <dgm:pt modelId="{35CF03E2-DFD2-47AC-A600-AB5943201136}">
      <dgm:prSet/>
      <dgm:spPr/>
      <dgm:t>
        <a:bodyPr/>
        <a:lstStyle/>
        <a:p>
          <a:pPr rtl="0"/>
          <a:r>
            <a:rPr lang="ru-RU" smtClean="0"/>
            <a:t>Опыт слияния с миром, эстетическое отношение к жизни</a:t>
          </a:r>
          <a:endParaRPr lang="ru-RU"/>
        </a:p>
      </dgm:t>
    </dgm:pt>
    <dgm:pt modelId="{84201F01-935A-4145-A88F-A447C8FB61C8}" type="parTrans" cxnId="{EF92AB55-7EA2-4FE9-B7B8-C43DA1150001}">
      <dgm:prSet/>
      <dgm:spPr/>
      <dgm:t>
        <a:bodyPr/>
        <a:lstStyle/>
        <a:p>
          <a:endParaRPr lang="ru-RU"/>
        </a:p>
      </dgm:t>
    </dgm:pt>
    <dgm:pt modelId="{7FB98538-5F15-4A99-AC5B-7893850DBC7E}" type="sibTrans" cxnId="{EF92AB55-7EA2-4FE9-B7B8-C43DA1150001}">
      <dgm:prSet/>
      <dgm:spPr/>
      <dgm:t>
        <a:bodyPr/>
        <a:lstStyle/>
        <a:p>
          <a:endParaRPr lang="ru-RU"/>
        </a:p>
      </dgm:t>
    </dgm:pt>
    <dgm:pt modelId="{3D067B5C-FC90-42E4-83A9-D2CA04160BCB}" type="pres">
      <dgm:prSet presAssocID="{B3333C98-DABE-4D75-BC38-5F0AF16501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42211-F913-4FFE-9475-18D0F00F7292}" type="pres">
      <dgm:prSet presAssocID="{B3333C98-DABE-4D75-BC38-5F0AF1650155}" presName="fgShape" presStyleLbl="fgShp" presStyleIdx="0" presStyleCnt="1" custScaleY="172191"/>
      <dgm:spPr/>
    </dgm:pt>
    <dgm:pt modelId="{8B60E89B-7EFD-4C8C-B063-CE197B8592F9}" type="pres">
      <dgm:prSet presAssocID="{B3333C98-DABE-4D75-BC38-5F0AF1650155}" presName="linComp" presStyleCnt="0"/>
      <dgm:spPr/>
    </dgm:pt>
    <dgm:pt modelId="{18BFA4DC-F714-4AB0-A957-4E6FB09531BD}" type="pres">
      <dgm:prSet presAssocID="{CD745517-3AC8-40A1-B4DA-F6FE3F4F8A8C}" presName="compNode" presStyleCnt="0"/>
      <dgm:spPr/>
    </dgm:pt>
    <dgm:pt modelId="{FB259B5B-0409-4682-BC01-C1CCF6C3EB06}" type="pres">
      <dgm:prSet presAssocID="{CD745517-3AC8-40A1-B4DA-F6FE3F4F8A8C}" presName="bkgdShape" presStyleLbl="node1" presStyleIdx="0" presStyleCnt="3"/>
      <dgm:spPr/>
      <dgm:t>
        <a:bodyPr/>
        <a:lstStyle/>
        <a:p>
          <a:endParaRPr lang="ru-RU"/>
        </a:p>
      </dgm:t>
    </dgm:pt>
    <dgm:pt modelId="{1F5DC2EA-4895-42D2-9A3F-9FFBD8E741FF}" type="pres">
      <dgm:prSet presAssocID="{CD745517-3AC8-40A1-B4DA-F6FE3F4F8A8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F35DE-962A-4847-8AA8-EB62CE4093FB}" type="pres">
      <dgm:prSet presAssocID="{CD745517-3AC8-40A1-B4DA-F6FE3F4F8A8C}" presName="invisiNode" presStyleLbl="node1" presStyleIdx="0" presStyleCnt="3"/>
      <dgm:spPr/>
    </dgm:pt>
    <dgm:pt modelId="{5EBA1D06-B2BA-420C-837E-5EE63D79E0DB}" type="pres">
      <dgm:prSet presAssocID="{CD745517-3AC8-40A1-B4DA-F6FE3F4F8A8C}" presName="imagNode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1B4A8E-AE31-4712-82B0-26CDA7525F71}" type="pres">
      <dgm:prSet presAssocID="{F752C07A-FDF9-43C1-A69B-C57FC5C37A3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30E515-4DC0-43DF-8406-8C43047B64F6}" type="pres">
      <dgm:prSet presAssocID="{E2B2F48D-A766-4DBC-B3BC-86D0A66223C6}" presName="compNode" presStyleCnt="0"/>
      <dgm:spPr/>
    </dgm:pt>
    <dgm:pt modelId="{30EF7482-E732-4418-8A43-AB8B2D7C15B2}" type="pres">
      <dgm:prSet presAssocID="{E2B2F48D-A766-4DBC-B3BC-86D0A66223C6}" presName="bkgdShape" presStyleLbl="node1" presStyleIdx="1" presStyleCnt="3"/>
      <dgm:spPr/>
      <dgm:t>
        <a:bodyPr/>
        <a:lstStyle/>
        <a:p>
          <a:endParaRPr lang="ru-RU"/>
        </a:p>
      </dgm:t>
    </dgm:pt>
    <dgm:pt modelId="{BA6348F3-AE0C-4F23-9271-FC3A0FDCA12E}" type="pres">
      <dgm:prSet presAssocID="{E2B2F48D-A766-4DBC-B3BC-86D0A66223C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88644-D98C-461E-8F3D-463F925F4B85}" type="pres">
      <dgm:prSet presAssocID="{E2B2F48D-A766-4DBC-B3BC-86D0A66223C6}" presName="invisiNode" presStyleLbl="node1" presStyleIdx="1" presStyleCnt="3"/>
      <dgm:spPr/>
    </dgm:pt>
    <dgm:pt modelId="{9E3780C7-FAFC-4602-8EB9-ECEF1F685B54}" type="pres">
      <dgm:prSet presAssocID="{E2B2F48D-A766-4DBC-B3BC-86D0A66223C6}" presName="imagNode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08D6FA-9A8F-425A-B76D-AB702B749BB2}" type="pres">
      <dgm:prSet presAssocID="{DEAF718F-EC45-46D3-905A-0A0A512E5E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3C95125-F9C9-4456-AB93-0628193FBD2E}" type="pres">
      <dgm:prSet presAssocID="{35CF03E2-DFD2-47AC-A600-AB5943201136}" presName="compNode" presStyleCnt="0"/>
      <dgm:spPr/>
    </dgm:pt>
    <dgm:pt modelId="{E8BAE51E-30D3-4772-9994-8DCF17E5B7C9}" type="pres">
      <dgm:prSet presAssocID="{35CF03E2-DFD2-47AC-A600-AB5943201136}" presName="bkgdShape" presStyleLbl="node1" presStyleIdx="2" presStyleCnt="3"/>
      <dgm:spPr/>
      <dgm:t>
        <a:bodyPr/>
        <a:lstStyle/>
        <a:p>
          <a:endParaRPr lang="ru-RU"/>
        </a:p>
      </dgm:t>
    </dgm:pt>
    <dgm:pt modelId="{E467B655-4ABC-41E7-88B9-D8CCC2F014EF}" type="pres">
      <dgm:prSet presAssocID="{35CF03E2-DFD2-47AC-A600-AB594320113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ECDCD-5E24-448F-812D-B6E1BC4AD258}" type="pres">
      <dgm:prSet presAssocID="{35CF03E2-DFD2-47AC-A600-AB5943201136}" presName="invisiNode" presStyleLbl="node1" presStyleIdx="2" presStyleCnt="3"/>
      <dgm:spPr/>
    </dgm:pt>
    <dgm:pt modelId="{F6A4F31F-CE9F-4D2F-A225-C7E67203C5D7}" type="pres">
      <dgm:prSet presAssocID="{35CF03E2-DFD2-47AC-A600-AB5943201136}" presName="imagNode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953A39B-C61D-4AD0-9EC1-92250C863917}" srcId="{B3333C98-DABE-4D75-BC38-5F0AF1650155}" destId="{E2B2F48D-A766-4DBC-B3BC-86D0A66223C6}" srcOrd="1" destOrd="0" parTransId="{0B4BF3D8-B284-4719-AA04-668FBC2B3545}" sibTransId="{DEAF718F-EC45-46D3-905A-0A0A512E5EC6}"/>
    <dgm:cxn modelId="{EF92AB55-7EA2-4FE9-B7B8-C43DA1150001}" srcId="{B3333C98-DABE-4D75-BC38-5F0AF1650155}" destId="{35CF03E2-DFD2-47AC-A600-AB5943201136}" srcOrd="2" destOrd="0" parTransId="{84201F01-935A-4145-A88F-A447C8FB61C8}" sibTransId="{7FB98538-5F15-4A99-AC5B-7893850DBC7E}"/>
    <dgm:cxn modelId="{B02F3AB6-A187-4601-9364-47213368CAA6}" type="presOf" srcId="{F752C07A-FDF9-43C1-A69B-C57FC5C37A34}" destId="{171B4A8E-AE31-4712-82B0-26CDA7525F71}" srcOrd="0" destOrd="0" presId="urn:microsoft.com/office/officeart/2005/8/layout/hList7"/>
    <dgm:cxn modelId="{D394B155-0F50-416D-9E47-22D4012BC99D}" type="presOf" srcId="{E2B2F48D-A766-4DBC-B3BC-86D0A66223C6}" destId="{30EF7482-E732-4418-8A43-AB8B2D7C15B2}" srcOrd="0" destOrd="0" presId="urn:microsoft.com/office/officeart/2005/8/layout/hList7"/>
    <dgm:cxn modelId="{E0C51621-41B6-4AF2-8947-1B7D1B5664E0}" type="presOf" srcId="{35CF03E2-DFD2-47AC-A600-AB5943201136}" destId="{E8BAE51E-30D3-4772-9994-8DCF17E5B7C9}" srcOrd="0" destOrd="0" presId="urn:microsoft.com/office/officeart/2005/8/layout/hList7"/>
    <dgm:cxn modelId="{354F51CB-578E-4922-9E01-D8B12EA83086}" type="presOf" srcId="{CD745517-3AC8-40A1-B4DA-F6FE3F4F8A8C}" destId="{1F5DC2EA-4895-42D2-9A3F-9FFBD8E741FF}" srcOrd="1" destOrd="0" presId="urn:microsoft.com/office/officeart/2005/8/layout/hList7"/>
    <dgm:cxn modelId="{9469BC5A-87FD-47A8-94CD-A4B4B3771A09}" type="presOf" srcId="{E2B2F48D-A766-4DBC-B3BC-86D0A66223C6}" destId="{BA6348F3-AE0C-4F23-9271-FC3A0FDCA12E}" srcOrd="1" destOrd="0" presId="urn:microsoft.com/office/officeart/2005/8/layout/hList7"/>
    <dgm:cxn modelId="{FFD44B53-2039-47D8-BD2E-382D4E885091}" type="presOf" srcId="{DEAF718F-EC45-46D3-905A-0A0A512E5EC6}" destId="{7F08D6FA-9A8F-425A-B76D-AB702B749BB2}" srcOrd="0" destOrd="0" presId="urn:microsoft.com/office/officeart/2005/8/layout/hList7"/>
    <dgm:cxn modelId="{596F9654-C706-4C0B-ACEE-81A95B38A0BF}" srcId="{B3333C98-DABE-4D75-BC38-5F0AF1650155}" destId="{CD745517-3AC8-40A1-B4DA-F6FE3F4F8A8C}" srcOrd="0" destOrd="0" parTransId="{083A32D9-D5F9-40ED-8A8D-EAF808474860}" sibTransId="{F752C07A-FDF9-43C1-A69B-C57FC5C37A34}"/>
    <dgm:cxn modelId="{7754C8E8-6BF1-42A0-9515-6D9B7832490C}" type="presOf" srcId="{35CF03E2-DFD2-47AC-A600-AB5943201136}" destId="{E467B655-4ABC-41E7-88B9-D8CCC2F014EF}" srcOrd="1" destOrd="0" presId="urn:microsoft.com/office/officeart/2005/8/layout/hList7"/>
    <dgm:cxn modelId="{5FA69B38-CFC4-4838-A1DB-E8CB786619E1}" type="presOf" srcId="{B3333C98-DABE-4D75-BC38-5F0AF1650155}" destId="{3D067B5C-FC90-42E4-83A9-D2CA04160BCB}" srcOrd="0" destOrd="0" presId="urn:microsoft.com/office/officeart/2005/8/layout/hList7"/>
    <dgm:cxn modelId="{CDE8B24C-8A25-4B43-8015-6AF7935B8744}" type="presOf" srcId="{CD745517-3AC8-40A1-B4DA-F6FE3F4F8A8C}" destId="{FB259B5B-0409-4682-BC01-C1CCF6C3EB06}" srcOrd="0" destOrd="0" presId="urn:microsoft.com/office/officeart/2005/8/layout/hList7"/>
    <dgm:cxn modelId="{6354FCA4-6EFC-4BC3-B8E8-3FF6A47DAFBF}" type="presParOf" srcId="{3D067B5C-FC90-42E4-83A9-D2CA04160BCB}" destId="{4FD42211-F913-4FFE-9475-18D0F00F7292}" srcOrd="0" destOrd="0" presId="urn:microsoft.com/office/officeart/2005/8/layout/hList7"/>
    <dgm:cxn modelId="{DBA222DD-F1AB-4D2C-A574-8A879BA07DA9}" type="presParOf" srcId="{3D067B5C-FC90-42E4-83A9-D2CA04160BCB}" destId="{8B60E89B-7EFD-4C8C-B063-CE197B8592F9}" srcOrd="1" destOrd="0" presId="urn:microsoft.com/office/officeart/2005/8/layout/hList7"/>
    <dgm:cxn modelId="{A3D9E6A4-AA55-4075-8280-A2DCD6E7393D}" type="presParOf" srcId="{8B60E89B-7EFD-4C8C-B063-CE197B8592F9}" destId="{18BFA4DC-F714-4AB0-A957-4E6FB09531BD}" srcOrd="0" destOrd="0" presId="urn:microsoft.com/office/officeart/2005/8/layout/hList7"/>
    <dgm:cxn modelId="{B52F009B-7812-45F7-8719-7966B78E6AF0}" type="presParOf" srcId="{18BFA4DC-F714-4AB0-A957-4E6FB09531BD}" destId="{FB259B5B-0409-4682-BC01-C1CCF6C3EB06}" srcOrd="0" destOrd="0" presId="urn:microsoft.com/office/officeart/2005/8/layout/hList7"/>
    <dgm:cxn modelId="{FC50AB94-C3D8-45FE-BB47-F071ABA5B973}" type="presParOf" srcId="{18BFA4DC-F714-4AB0-A957-4E6FB09531BD}" destId="{1F5DC2EA-4895-42D2-9A3F-9FFBD8E741FF}" srcOrd="1" destOrd="0" presId="urn:microsoft.com/office/officeart/2005/8/layout/hList7"/>
    <dgm:cxn modelId="{60197BDF-2F41-4094-A254-12A10602F3F1}" type="presParOf" srcId="{18BFA4DC-F714-4AB0-A957-4E6FB09531BD}" destId="{85EF35DE-962A-4847-8AA8-EB62CE4093FB}" srcOrd="2" destOrd="0" presId="urn:microsoft.com/office/officeart/2005/8/layout/hList7"/>
    <dgm:cxn modelId="{C9FA7810-D670-401C-ADD6-0E1CEC69DE69}" type="presParOf" srcId="{18BFA4DC-F714-4AB0-A957-4E6FB09531BD}" destId="{5EBA1D06-B2BA-420C-837E-5EE63D79E0DB}" srcOrd="3" destOrd="0" presId="urn:microsoft.com/office/officeart/2005/8/layout/hList7"/>
    <dgm:cxn modelId="{303A5E1A-DE26-416D-A004-E8E7037B2569}" type="presParOf" srcId="{8B60E89B-7EFD-4C8C-B063-CE197B8592F9}" destId="{171B4A8E-AE31-4712-82B0-26CDA7525F71}" srcOrd="1" destOrd="0" presId="urn:microsoft.com/office/officeart/2005/8/layout/hList7"/>
    <dgm:cxn modelId="{6B17A79C-29C1-42D2-A78A-802034E5F973}" type="presParOf" srcId="{8B60E89B-7EFD-4C8C-B063-CE197B8592F9}" destId="{B830E515-4DC0-43DF-8406-8C43047B64F6}" srcOrd="2" destOrd="0" presId="urn:microsoft.com/office/officeart/2005/8/layout/hList7"/>
    <dgm:cxn modelId="{B88D964D-FD0E-42E6-9247-95C741957592}" type="presParOf" srcId="{B830E515-4DC0-43DF-8406-8C43047B64F6}" destId="{30EF7482-E732-4418-8A43-AB8B2D7C15B2}" srcOrd="0" destOrd="0" presId="urn:microsoft.com/office/officeart/2005/8/layout/hList7"/>
    <dgm:cxn modelId="{F930DE11-3906-4D1F-8E17-9731EE2E7902}" type="presParOf" srcId="{B830E515-4DC0-43DF-8406-8C43047B64F6}" destId="{BA6348F3-AE0C-4F23-9271-FC3A0FDCA12E}" srcOrd="1" destOrd="0" presId="urn:microsoft.com/office/officeart/2005/8/layout/hList7"/>
    <dgm:cxn modelId="{425CF64E-42D9-4828-9769-7610950C909E}" type="presParOf" srcId="{B830E515-4DC0-43DF-8406-8C43047B64F6}" destId="{C3A88644-D98C-461E-8F3D-463F925F4B85}" srcOrd="2" destOrd="0" presId="urn:microsoft.com/office/officeart/2005/8/layout/hList7"/>
    <dgm:cxn modelId="{4D05E88C-A19B-4DA1-BD4E-8231A979DB1F}" type="presParOf" srcId="{B830E515-4DC0-43DF-8406-8C43047B64F6}" destId="{9E3780C7-FAFC-4602-8EB9-ECEF1F685B54}" srcOrd="3" destOrd="0" presId="urn:microsoft.com/office/officeart/2005/8/layout/hList7"/>
    <dgm:cxn modelId="{775048E7-A26F-47BF-907C-479ECD3E79AF}" type="presParOf" srcId="{8B60E89B-7EFD-4C8C-B063-CE197B8592F9}" destId="{7F08D6FA-9A8F-425A-B76D-AB702B749BB2}" srcOrd="3" destOrd="0" presId="urn:microsoft.com/office/officeart/2005/8/layout/hList7"/>
    <dgm:cxn modelId="{4AD6167C-5CFD-4560-B06B-9B39CDEC0D9F}" type="presParOf" srcId="{8B60E89B-7EFD-4C8C-B063-CE197B8592F9}" destId="{E3C95125-F9C9-4456-AB93-0628193FBD2E}" srcOrd="4" destOrd="0" presId="urn:microsoft.com/office/officeart/2005/8/layout/hList7"/>
    <dgm:cxn modelId="{B070A29F-EEEA-4215-9103-6B6F9956031B}" type="presParOf" srcId="{E3C95125-F9C9-4456-AB93-0628193FBD2E}" destId="{E8BAE51E-30D3-4772-9994-8DCF17E5B7C9}" srcOrd="0" destOrd="0" presId="urn:microsoft.com/office/officeart/2005/8/layout/hList7"/>
    <dgm:cxn modelId="{DA2E7DAF-9DD3-434F-A7CF-4B6791E9ABDE}" type="presParOf" srcId="{E3C95125-F9C9-4456-AB93-0628193FBD2E}" destId="{E467B655-4ABC-41E7-88B9-D8CCC2F014EF}" srcOrd="1" destOrd="0" presId="urn:microsoft.com/office/officeart/2005/8/layout/hList7"/>
    <dgm:cxn modelId="{3321283C-F0C2-439D-9560-428CE4A7BABB}" type="presParOf" srcId="{E3C95125-F9C9-4456-AB93-0628193FBD2E}" destId="{75FECDCD-5E24-448F-812D-B6E1BC4AD258}" srcOrd="2" destOrd="0" presId="urn:microsoft.com/office/officeart/2005/8/layout/hList7"/>
    <dgm:cxn modelId="{459C3CD8-837D-428C-8C09-2C8C4145894A}" type="presParOf" srcId="{E3C95125-F9C9-4456-AB93-0628193FBD2E}" destId="{F6A4F31F-CE9F-4D2F-A225-C7E67203C5D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B2D5E5-E180-497C-8F98-CB1E20478D5A}" type="doc">
      <dgm:prSet loTypeId="urn:microsoft.com/office/officeart/2005/8/layout/radial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2BB000-0529-404C-8160-01142DD2A189}">
      <dgm:prSet/>
      <dgm:spPr/>
      <dgm:t>
        <a:bodyPr/>
        <a:lstStyle/>
        <a:p>
          <a:endParaRPr lang="ru-RU" dirty="0">
            <a:solidFill>
              <a:srgbClr val="000099"/>
            </a:solidFill>
          </a:endParaRPr>
        </a:p>
      </dgm:t>
    </dgm:pt>
    <dgm:pt modelId="{47711FAE-3A62-427E-B862-A01FE780D81F}" type="parTrans" cxnId="{CAE185F5-191B-4ADA-91BF-FEBF5C20D000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FE9C1810-14DA-4C1D-B37E-6351917DE551}" type="sibTrans" cxnId="{CAE185F5-191B-4ADA-91BF-FEBF5C20D000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89494BA2-839A-42EF-A0F2-E2D8CF3FF87F}">
      <dgm:prSet/>
      <dgm:spPr/>
      <dgm:t>
        <a:bodyPr/>
        <a:lstStyle/>
        <a:p>
          <a:endParaRPr lang="ru-RU" altLang="ru-RU" dirty="0" smtClean="0">
            <a:solidFill>
              <a:srgbClr val="000099"/>
            </a:solidFill>
          </a:endParaRPr>
        </a:p>
      </dgm:t>
    </dgm:pt>
    <dgm:pt modelId="{53C4B29D-443E-40FC-AB8D-316F64E73FB6}" type="parTrans" cxnId="{04F8520A-2575-491F-9EF4-4AA845A0E358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6E0494A9-7418-43D5-BF09-C9C5FF35ED88}" type="sibTrans" cxnId="{04F8520A-2575-491F-9EF4-4AA845A0E358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786AA0E-83C1-4297-9C1A-A738715C9380}">
      <dgm:prSet/>
      <dgm:spPr/>
      <dgm:t>
        <a:bodyPr/>
        <a:lstStyle/>
        <a:p>
          <a:endParaRPr lang="ru-RU" altLang="ru-RU" dirty="0" smtClean="0">
            <a:solidFill>
              <a:srgbClr val="000099"/>
            </a:solidFill>
          </a:endParaRPr>
        </a:p>
      </dgm:t>
    </dgm:pt>
    <dgm:pt modelId="{B35A0AB8-3B08-4243-93E8-FDD8DB2581E7}" type="parTrans" cxnId="{FE445271-D697-4669-BBED-337EC60C62D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58605A74-0A46-4C47-B404-7DDB09678D6D}" type="sibTrans" cxnId="{FE445271-D697-4669-BBED-337EC60C62D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7D006054-2ADB-4DB5-853F-B8FC21A8FFE8}">
      <dgm:prSet/>
      <dgm:spPr/>
      <dgm:t>
        <a:bodyPr/>
        <a:lstStyle/>
        <a:p>
          <a:endParaRPr lang="ru-RU" dirty="0">
            <a:solidFill>
              <a:srgbClr val="000099"/>
            </a:solidFill>
          </a:endParaRPr>
        </a:p>
      </dgm:t>
    </dgm:pt>
    <dgm:pt modelId="{0D69FA90-62A1-4547-B9A9-7904FED99D7E}" type="parTrans" cxnId="{B0270676-7BFD-44F1-956C-4049143622DD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EEECF60C-C397-4BD9-B82D-958D1E6B130A}" type="sibTrans" cxnId="{B0270676-7BFD-44F1-956C-4049143622DD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700DD9A-9BBC-4EE4-AD1C-AFDCC90CDEB6}">
      <dgm:prSet phldrT="[Текст]" phldr="1"/>
      <dgm:spPr/>
      <dgm:t>
        <a:bodyPr/>
        <a:lstStyle/>
        <a:p>
          <a:endParaRPr lang="ru-RU" dirty="0">
            <a:solidFill>
              <a:srgbClr val="000099"/>
            </a:solidFill>
          </a:endParaRPr>
        </a:p>
      </dgm:t>
    </dgm:pt>
    <dgm:pt modelId="{AA1550C2-AC40-4BE9-BA61-72A38778983F}" type="sibTrans" cxnId="{0FA45DBC-6587-491A-A19E-C10EC5CB739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C94E744E-7622-499F-A106-AFCCBDDC483B}" type="parTrans" cxnId="{0FA45DBC-6587-491A-A19E-C10EC5CB739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5B24ED69-4CCA-4AE1-A4DD-78C26DA40FED}">
      <dgm:prSet/>
      <dgm:spPr/>
      <dgm:t>
        <a:bodyPr/>
        <a:lstStyle/>
        <a:p>
          <a:endParaRPr lang="ru-RU" altLang="ru-RU" dirty="0" smtClean="0">
            <a:solidFill>
              <a:srgbClr val="000099"/>
            </a:solidFill>
          </a:endParaRPr>
        </a:p>
      </dgm:t>
    </dgm:pt>
    <dgm:pt modelId="{F2FBEC47-7D7F-4A25-AEDB-E22FAE4BEEDF}" type="sibTrans" cxnId="{1F23687A-14DE-4CF1-B9B9-2D1DE83078E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F7E8391-7C24-4E79-91D3-2EFC568BC569}" type="parTrans" cxnId="{1F23687A-14DE-4CF1-B9B9-2D1DE83078E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F969C0D-1E12-4C66-9A20-2A71E2090479}">
      <dgm:prSet/>
      <dgm:spPr/>
      <dgm:t>
        <a:bodyPr/>
        <a:lstStyle/>
        <a:p>
          <a:endParaRPr lang="ru-RU" altLang="ru-RU" dirty="0" smtClean="0">
            <a:solidFill>
              <a:srgbClr val="000099"/>
            </a:solidFill>
          </a:endParaRPr>
        </a:p>
      </dgm:t>
    </dgm:pt>
    <dgm:pt modelId="{0868D61F-AD5B-4D21-BD3A-376C7E1E2BFB}" type="sibTrans" cxnId="{AAA0F7E7-0AA3-4070-A8DE-98F7E12E89BD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B10FC1F1-9210-48A4-932B-BA026032B0B2}" type="parTrans" cxnId="{AAA0F7E7-0AA3-4070-A8DE-98F7E12E89BD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1FB1FB3-8573-4D82-9AE7-169773B5951E}">
      <dgm:prSet/>
      <dgm:spPr/>
      <dgm:t>
        <a:bodyPr/>
        <a:lstStyle/>
        <a:p>
          <a:endParaRPr lang="ru-RU" altLang="ru-RU" dirty="0" smtClean="0">
            <a:solidFill>
              <a:srgbClr val="000099"/>
            </a:solidFill>
          </a:endParaRPr>
        </a:p>
      </dgm:t>
    </dgm:pt>
    <dgm:pt modelId="{B4170F6E-9F81-4B1C-A177-578D5BFA51E4}" type="parTrans" cxnId="{0F307E69-5C68-45D0-978F-D5660A7EE251}">
      <dgm:prSet/>
      <dgm:spPr/>
      <dgm:t>
        <a:bodyPr/>
        <a:lstStyle/>
        <a:p>
          <a:endParaRPr lang="ru-RU"/>
        </a:p>
      </dgm:t>
    </dgm:pt>
    <dgm:pt modelId="{3AE5F476-D4E0-4A76-A354-C0BBB2ADDD1F}" type="sibTrans" cxnId="{0F307E69-5C68-45D0-978F-D5660A7EE251}">
      <dgm:prSet/>
      <dgm:spPr/>
      <dgm:t>
        <a:bodyPr/>
        <a:lstStyle/>
        <a:p>
          <a:endParaRPr lang="ru-RU"/>
        </a:p>
      </dgm:t>
    </dgm:pt>
    <dgm:pt modelId="{1AA95E23-77D9-4775-8CFD-DFC6ACE5EBDB}" type="pres">
      <dgm:prSet presAssocID="{02B2D5E5-E180-497C-8F98-CB1E20478D5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36452-085A-45D9-8605-E4E56B1AE090}" type="pres">
      <dgm:prSet presAssocID="{02B2D5E5-E180-497C-8F98-CB1E20478D5A}" presName="cycle" presStyleCnt="0"/>
      <dgm:spPr/>
    </dgm:pt>
    <dgm:pt modelId="{4BEF92A9-F035-4236-8070-DCD8C20F7A5A}" type="pres">
      <dgm:prSet presAssocID="{02B2D5E5-E180-497C-8F98-CB1E20478D5A}" presName="centerShape" presStyleCnt="0"/>
      <dgm:spPr/>
    </dgm:pt>
    <dgm:pt modelId="{B57AD901-61D5-4451-A6D4-BDD81E09E497}" type="pres">
      <dgm:prSet presAssocID="{02B2D5E5-E180-497C-8F98-CB1E20478D5A}" presName="connSite" presStyleLbl="node1" presStyleIdx="0" presStyleCnt="5"/>
      <dgm:spPr/>
    </dgm:pt>
    <dgm:pt modelId="{204BDFB1-3E7F-49E7-B5BD-EBD6E587DB34}" type="pres">
      <dgm:prSet presAssocID="{02B2D5E5-E180-497C-8F98-CB1E20478D5A}" presName="visible" presStyleLbl="node1" presStyleIdx="0" presStyleCnt="5" custScaleX="148626" custScaleY="150308" custLinFactNeighborX="-57575" custLinFactNeighborY="-74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D9841C-86FE-45B9-AB95-4979592A128C}" type="pres">
      <dgm:prSet presAssocID="{C94E744E-7622-499F-A106-AFCCBDDC483B}" presName="Name25" presStyleLbl="parChTrans1D1" presStyleIdx="0" presStyleCnt="4"/>
      <dgm:spPr/>
      <dgm:t>
        <a:bodyPr/>
        <a:lstStyle/>
        <a:p>
          <a:endParaRPr lang="ru-RU"/>
        </a:p>
      </dgm:t>
    </dgm:pt>
    <dgm:pt modelId="{A7D95E8C-FF06-4FBA-AF7A-D37B84D3C3D7}" type="pres">
      <dgm:prSet presAssocID="{3700DD9A-9BBC-4EE4-AD1C-AFDCC90CDEB6}" presName="node" presStyleCnt="0"/>
      <dgm:spPr/>
    </dgm:pt>
    <dgm:pt modelId="{5897D995-7A61-490F-B11E-5555BA05B11D}" type="pres">
      <dgm:prSet presAssocID="{3700DD9A-9BBC-4EE4-AD1C-AFDCC90CDEB6}" presName="parentNode" presStyleLbl="node1" presStyleIdx="1" presStyleCnt="5" custScaleX="115685" custScaleY="115686" custLinFactNeighborX="11254" custLinFactNeighborY="29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4199B-7534-4EF6-A0B5-2D4BA3377EBF}" type="pres">
      <dgm:prSet presAssocID="{3700DD9A-9BBC-4EE4-AD1C-AFDCC90CDEB6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6F197-3A37-404D-A113-C13EA202D1C2}" type="pres">
      <dgm:prSet presAssocID="{B4170F6E-9F81-4B1C-A177-578D5BFA51E4}" presName="Name25" presStyleLbl="parChTrans1D1" presStyleIdx="1" presStyleCnt="4"/>
      <dgm:spPr/>
      <dgm:t>
        <a:bodyPr/>
        <a:lstStyle/>
        <a:p>
          <a:endParaRPr lang="ru-RU"/>
        </a:p>
      </dgm:t>
    </dgm:pt>
    <dgm:pt modelId="{570AA170-D803-4700-A324-968F2FA48734}" type="pres">
      <dgm:prSet presAssocID="{11FB1FB3-8573-4D82-9AE7-169773B5951E}" presName="node" presStyleCnt="0"/>
      <dgm:spPr/>
    </dgm:pt>
    <dgm:pt modelId="{B7E0CF1C-2CDA-4779-BAED-21238C2686A8}" type="pres">
      <dgm:prSet presAssocID="{11FB1FB3-8573-4D82-9AE7-169773B5951E}" presName="parentNode" presStyleLbl="node1" presStyleIdx="2" presStyleCnt="5" custScaleX="115685" custScaleY="115686" custLinFactNeighborX="11254" custLinFactNeighborY="-37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7FB2F-045D-451C-9FD2-59F85CBB5902}" type="pres">
      <dgm:prSet presAssocID="{11FB1FB3-8573-4D82-9AE7-169773B5951E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EC7F8-614D-46B9-ACCB-B0006BF45ECD}" type="pres">
      <dgm:prSet presAssocID="{B35A0AB8-3B08-4243-93E8-FDD8DB2581E7}" presName="Name25" presStyleLbl="parChTrans1D1" presStyleIdx="2" presStyleCnt="4"/>
      <dgm:spPr/>
      <dgm:t>
        <a:bodyPr/>
        <a:lstStyle/>
        <a:p>
          <a:endParaRPr lang="ru-RU"/>
        </a:p>
      </dgm:t>
    </dgm:pt>
    <dgm:pt modelId="{085CB2AC-3934-42E7-B5EA-CB0B9095C1CF}" type="pres">
      <dgm:prSet presAssocID="{1786AA0E-83C1-4297-9C1A-A738715C9380}" presName="node" presStyleCnt="0"/>
      <dgm:spPr/>
    </dgm:pt>
    <dgm:pt modelId="{B6653B64-5C92-4716-A155-8B53DE18D555}" type="pres">
      <dgm:prSet presAssocID="{1786AA0E-83C1-4297-9C1A-A738715C9380}" presName="parentNode" presStyleLbl="node1" presStyleIdx="3" presStyleCnt="5" custScaleX="115685" custScaleY="115686" custLinFactNeighborX="11254" custLinFactNeighborY="-37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78DFA-237B-4B30-811C-C5597805D9FB}" type="pres">
      <dgm:prSet presAssocID="{1786AA0E-83C1-4297-9C1A-A738715C9380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D01E5-D84E-4852-B36C-9D9F37228B0D}" type="pres">
      <dgm:prSet presAssocID="{0D69FA90-62A1-4547-B9A9-7904FED99D7E}" presName="Name25" presStyleLbl="parChTrans1D1" presStyleIdx="3" presStyleCnt="4"/>
      <dgm:spPr/>
      <dgm:t>
        <a:bodyPr/>
        <a:lstStyle/>
        <a:p>
          <a:endParaRPr lang="ru-RU"/>
        </a:p>
      </dgm:t>
    </dgm:pt>
    <dgm:pt modelId="{992C8AB1-3D33-4B30-B3EF-C3A16CEE1E32}" type="pres">
      <dgm:prSet presAssocID="{7D006054-2ADB-4DB5-853F-B8FC21A8FFE8}" presName="node" presStyleCnt="0"/>
      <dgm:spPr/>
    </dgm:pt>
    <dgm:pt modelId="{E22F2666-062B-4DDE-A401-81A17775FE90}" type="pres">
      <dgm:prSet presAssocID="{7D006054-2ADB-4DB5-853F-B8FC21A8FFE8}" presName="parentNode" presStyleLbl="node1" presStyleIdx="4" presStyleCnt="5" custScaleX="115685" custScaleY="115686" custLinFactNeighborX="10499" custLinFactNeighborY="-34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8A1C5-DC79-4DCB-8491-7F4EB7C56E26}" type="pres">
      <dgm:prSet presAssocID="{7D006054-2ADB-4DB5-853F-B8FC21A8FFE8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5DFFA-F69B-4A9E-BAF1-539395681299}" type="presOf" srcId="{B4170F6E-9F81-4B1C-A177-578D5BFA51E4}" destId="{5356F197-3A37-404D-A113-C13EA202D1C2}" srcOrd="0" destOrd="0" presId="urn:microsoft.com/office/officeart/2005/8/layout/radial2"/>
    <dgm:cxn modelId="{395D9BE1-76AC-4617-902E-1BF3D7D963D9}" type="presOf" srcId="{7D006054-2ADB-4DB5-853F-B8FC21A8FFE8}" destId="{E22F2666-062B-4DDE-A401-81A17775FE90}" srcOrd="0" destOrd="0" presId="urn:microsoft.com/office/officeart/2005/8/layout/radial2"/>
    <dgm:cxn modelId="{AAA0F7E7-0AA3-4070-A8DE-98F7E12E89BD}" srcId="{11FB1FB3-8573-4D82-9AE7-169773B5951E}" destId="{4F969C0D-1E12-4C66-9A20-2A71E2090479}" srcOrd="0" destOrd="0" parTransId="{B10FC1F1-9210-48A4-932B-BA026032B0B2}" sibTransId="{0868D61F-AD5B-4D21-BD3A-376C7E1E2BFB}"/>
    <dgm:cxn modelId="{EAF84627-6BAC-4CCF-BEAF-E6F8573907A4}" type="presOf" srcId="{3700DD9A-9BBC-4EE4-AD1C-AFDCC90CDEB6}" destId="{5897D995-7A61-490F-B11E-5555BA05B11D}" srcOrd="0" destOrd="0" presId="urn:microsoft.com/office/officeart/2005/8/layout/radial2"/>
    <dgm:cxn modelId="{3F1EF874-1291-41A3-8A28-338BF5357F5E}" type="presOf" srcId="{1786AA0E-83C1-4297-9C1A-A738715C9380}" destId="{B6653B64-5C92-4716-A155-8B53DE18D555}" srcOrd="0" destOrd="0" presId="urn:microsoft.com/office/officeart/2005/8/layout/radial2"/>
    <dgm:cxn modelId="{E2FF0579-20C1-4008-AA79-EECBC14F03B6}" type="presOf" srcId="{0D69FA90-62A1-4547-B9A9-7904FED99D7E}" destId="{0A6D01E5-D84E-4852-B36C-9D9F37228B0D}" srcOrd="0" destOrd="0" presId="urn:microsoft.com/office/officeart/2005/8/layout/radial2"/>
    <dgm:cxn modelId="{0F307E69-5C68-45D0-978F-D5660A7EE251}" srcId="{02B2D5E5-E180-497C-8F98-CB1E20478D5A}" destId="{11FB1FB3-8573-4D82-9AE7-169773B5951E}" srcOrd="1" destOrd="0" parTransId="{B4170F6E-9F81-4B1C-A177-578D5BFA51E4}" sibTransId="{3AE5F476-D4E0-4A76-A354-C0BBB2ADDD1F}"/>
    <dgm:cxn modelId="{B0270676-7BFD-44F1-956C-4049143622DD}" srcId="{02B2D5E5-E180-497C-8F98-CB1E20478D5A}" destId="{7D006054-2ADB-4DB5-853F-B8FC21A8FFE8}" srcOrd="3" destOrd="0" parTransId="{0D69FA90-62A1-4547-B9A9-7904FED99D7E}" sibTransId="{EEECF60C-C397-4BD9-B82D-958D1E6B130A}"/>
    <dgm:cxn modelId="{5F2523E0-3357-460F-AF0D-3E733D6722C6}" type="presOf" srcId="{5B24ED69-4CCA-4AE1-A4DD-78C26DA40FED}" destId="{4D64199B-7534-4EF6-A0B5-2D4BA3377EBF}" srcOrd="0" destOrd="0" presId="urn:microsoft.com/office/officeart/2005/8/layout/radial2"/>
    <dgm:cxn modelId="{88E7D07C-E914-4B8B-9F17-B9DCA8C1845B}" type="presOf" srcId="{89494BA2-839A-42EF-A0F2-E2D8CF3FF87F}" destId="{A7378DFA-237B-4B30-811C-C5597805D9FB}" srcOrd="0" destOrd="0" presId="urn:microsoft.com/office/officeart/2005/8/layout/radial2"/>
    <dgm:cxn modelId="{1F23687A-14DE-4CF1-B9B9-2D1DE83078EF}" srcId="{3700DD9A-9BBC-4EE4-AD1C-AFDCC90CDEB6}" destId="{5B24ED69-4CCA-4AE1-A4DD-78C26DA40FED}" srcOrd="0" destOrd="0" parTransId="{4F7E8391-7C24-4E79-91D3-2EFC568BC569}" sibTransId="{F2FBEC47-7D7F-4A25-AEDB-E22FAE4BEEDF}"/>
    <dgm:cxn modelId="{0FA45DBC-6587-491A-A19E-C10EC5CB739F}" srcId="{02B2D5E5-E180-497C-8F98-CB1E20478D5A}" destId="{3700DD9A-9BBC-4EE4-AD1C-AFDCC90CDEB6}" srcOrd="0" destOrd="0" parTransId="{C94E744E-7622-499F-A106-AFCCBDDC483B}" sibTransId="{AA1550C2-AC40-4BE9-BA61-72A38778983F}"/>
    <dgm:cxn modelId="{00FF54F8-343C-4496-A37A-630FEFFD7EAF}" type="presOf" srcId="{C94E744E-7622-499F-A106-AFCCBDDC483B}" destId="{45D9841C-86FE-45B9-AB95-4979592A128C}" srcOrd="0" destOrd="0" presId="urn:microsoft.com/office/officeart/2005/8/layout/radial2"/>
    <dgm:cxn modelId="{873DE44A-FFC5-459C-B6DC-8798D65BDBFF}" type="presOf" srcId="{4F969C0D-1E12-4C66-9A20-2A71E2090479}" destId="{2227FB2F-045D-451C-9FD2-59F85CBB5902}" srcOrd="0" destOrd="0" presId="urn:microsoft.com/office/officeart/2005/8/layout/radial2"/>
    <dgm:cxn modelId="{FE18903E-F647-457B-883F-3F8F70938B2E}" type="presOf" srcId="{022BB000-0529-404C-8160-01142DD2A189}" destId="{85F8A1C5-DC79-4DCB-8491-7F4EB7C56E26}" srcOrd="0" destOrd="0" presId="urn:microsoft.com/office/officeart/2005/8/layout/radial2"/>
    <dgm:cxn modelId="{04F8520A-2575-491F-9EF4-4AA845A0E358}" srcId="{1786AA0E-83C1-4297-9C1A-A738715C9380}" destId="{89494BA2-839A-42EF-A0F2-E2D8CF3FF87F}" srcOrd="0" destOrd="0" parTransId="{53C4B29D-443E-40FC-AB8D-316F64E73FB6}" sibTransId="{6E0494A9-7418-43D5-BF09-C9C5FF35ED88}"/>
    <dgm:cxn modelId="{F18E1BF6-3CF5-43B9-86BF-215C4278D68E}" type="presOf" srcId="{11FB1FB3-8573-4D82-9AE7-169773B5951E}" destId="{B7E0CF1C-2CDA-4779-BAED-21238C2686A8}" srcOrd="0" destOrd="0" presId="urn:microsoft.com/office/officeart/2005/8/layout/radial2"/>
    <dgm:cxn modelId="{121950F0-D3BE-4D6D-A9B6-6891161DFE6E}" type="presOf" srcId="{02B2D5E5-E180-497C-8F98-CB1E20478D5A}" destId="{1AA95E23-77D9-4775-8CFD-DFC6ACE5EBDB}" srcOrd="0" destOrd="0" presId="urn:microsoft.com/office/officeart/2005/8/layout/radial2"/>
    <dgm:cxn modelId="{AA4A5EAA-F8F7-4E1F-A8AB-C64CD925F3D1}" type="presOf" srcId="{B35A0AB8-3B08-4243-93E8-FDD8DB2581E7}" destId="{29EEC7F8-614D-46B9-ACCB-B0006BF45ECD}" srcOrd="0" destOrd="0" presId="urn:microsoft.com/office/officeart/2005/8/layout/radial2"/>
    <dgm:cxn modelId="{CAE185F5-191B-4ADA-91BF-FEBF5C20D000}" srcId="{7D006054-2ADB-4DB5-853F-B8FC21A8FFE8}" destId="{022BB000-0529-404C-8160-01142DD2A189}" srcOrd="0" destOrd="0" parTransId="{47711FAE-3A62-427E-B862-A01FE780D81F}" sibTransId="{FE9C1810-14DA-4C1D-B37E-6351917DE551}"/>
    <dgm:cxn modelId="{FE445271-D697-4669-BBED-337EC60C62DE}" srcId="{02B2D5E5-E180-497C-8F98-CB1E20478D5A}" destId="{1786AA0E-83C1-4297-9C1A-A738715C9380}" srcOrd="2" destOrd="0" parTransId="{B35A0AB8-3B08-4243-93E8-FDD8DB2581E7}" sibTransId="{58605A74-0A46-4C47-B404-7DDB09678D6D}"/>
    <dgm:cxn modelId="{2F8243ED-9D11-4D4D-89EB-4307D62E81BC}" type="presParOf" srcId="{1AA95E23-77D9-4775-8CFD-DFC6ACE5EBDB}" destId="{0ED36452-085A-45D9-8605-E4E56B1AE090}" srcOrd="0" destOrd="0" presId="urn:microsoft.com/office/officeart/2005/8/layout/radial2"/>
    <dgm:cxn modelId="{6B2AD9EC-6C0E-4CCC-BA46-CCCC75DFCC95}" type="presParOf" srcId="{0ED36452-085A-45D9-8605-E4E56B1AE090}" destId="{4BEF92A9-F035-4236-8070-DCD8C20F7A5A}" srcOrd="0" destOrd="0" presId="urn:microsoft.com/office/officeart/2005/8/layout/radial2"/>
    <dgm:cxn modelId="{6D08DFCE-8650-4C69-8733-90281072880E}" type="presParOf" srcId="{4BEF92A9-F035-4236-8070-DCD8C20F7A5A}" destId="{B57AD901-61D5-4451-A6D4-BDD81E09E497}" srcOrd="0" destOrd="0" presId="urn:microsoft.com/office/officeart/2005/8/layout/radial2"/>
    <dgm:cxn modelId="{6399E00D-6005-4322-8A2B-6750DFD0CDCA}" type="presParOf" srcId="{4BEF92A9-F035-4236-8070-DCD8C20F7A5A}" destId="{204BDFB1-3E7F-49E7-B5BD-EBD6E587DB34}" srcOrd="1" destOrd="0" presId="urn:microsoft.com/office/officeart/2005/8/layout/radial2"/>
    <dgm:cxn modelId="{13084A5B-2759-456C-BA78-87D0ED5DB064}" type="presParOf" srcId="{0ED36452-085A-45D9-8605-E4E56B1AE090}" destId="{45D9841C-86FE-45B9-AB95-4979592A128C}" srcOrd="1" destOrd="0" presId="urn:microsoft.com/office/officeart/2005/8/layout/radial2"/>
    <dgm:cxn modelId="{5488734F-CF0C-4BE5-B910-B0487EE252B3}" type="presParOf" srcId="{0ED36452-085A-45D9-8605-E4E56B1AE090}" destId="{A7D95E8C-FF06-4FBA-AF7A-D37B84D3C3D7}" srcOrd="2" destOrd="0" presId="urn:microsoft.com/office/officeart/2005/8/layout/radial2"/>
    <dgm:cxn modelId="{629CD701-E78B-4E84-9ED4-3ED8F367C74E}" type="presParOf" srcId="{A7D95E8C-FF06-4FBA-AF7A-D37B84D3C3D7}" destId="{5897D995-7A61-490F-B11E-5555BA05B11D}" srcOrd="0" destOrd="0" presId="urn:microsoft.com/office/officeart/2005/8/layout/radial2"/>
    <dgm:cxn modelId="{50C4CF26-D273-4546-A1AA-6541D411EFD4}" type="presParOf" srcId="{A7D95E8C-FF06-4FBA-AF7A-D37B84D3C3D7}" destId="{4D64199B-7534-4EF6-A0B5-2D4BA3377EBF}" srcOrd="1" destOrd="0" presId="urn:microsoft.com/office/officeart/2005/8/layout/radial2"/>
    <dgm:cxn modelId="{9023FC62-66E8-4927-8FD5-EB7B0A0AEB7F}" type="presParOf" srcId="{0ED36452-085A-45D9-8605-E4E56B1AE090}" destId="{5356F197-3A37-404D-A113-C13EA202D1C2}" srcOrd="3" destOrd="0" presId="urn:microsoft.com/office/officeart/2005/8/layout/radial2"/>
    <dgm:cxn modelId="{166CF732-159A-434B-AA0B-7E8F1C638A56}" type="presParOf" srcId="{0ED36452-085A-45D9-8605-E4E56B1AE090}" destId="{570AA170-D803-4700-A324-968F2FA48734}" srcOrd="4" destOrd="0" presId="urn:microsoft.com/office/officeart/2005/8/layout/radial2"/>
    <dgm:cxn modelId="{5CC1986B-58F7-4EE8-8FA8-DCBD061232F6}" type="presParOf" srcId="{570AA170-D803-4700-A324-968F2FA48734}" destId="{B7E0CF1C-2CDA-4779-BAED-21238C2686A8}" srcOrd="0" destOrd="0" presId="urn:microsoft.com/office/officeart/2005/8/layout/radial2"/>
    <dgm:cxn modelId="{E734D6DF-9CE3-43AD-8F78-D832EBC50926}" type="presParOf" srcId="{570AA170-D803-4700-A324-968F2FA48734}" destId="{2227FB2F-045D-451C-9FD2-59F85CBB5902}" srcOrd="1" destOrd="0" presId="urn:microsoft.com/office/officeart/2005/8/layout/radial2"/>
    <dgm:cxn modelId="{76284E37-717D-4C2C-B561-5948E3B0E582}" type="presParOf" srcId="{0ED36452-085A-45D9-8605-E4E56B1AE090}" destId="{29EEC7F8-614D-46B9-ACCB-B0006BF45ECD}" srcOrd="5" destOrd="0" presId="urn:microsoft.com/office/officeart/2005/8/layout/radial2"/>
    <dgm:cxn modelId="{F6901C4B-C446-45E8-9303-EB1CBD791424}" type="presParOf" srcId="{0ED36452-085A-45D9-8605-E4E56B1AE090}" destId="{085CB2AC-3934-42E7-B5EA-CB0B9095C1CF}" srcOrd="6" destOrd="0" presId="urn:microsoft.com/office/officeart/2005/8/layout/radial2"/>
    <dgm:cxn modelId="{F7C9BA4A-2147-4C1A-BE38-EFFB697125E6}" type="presParOf" srcId="{085CB2AC-3934-42E7-B5EA-CB0B9095C1CF}" destId="{B6653B64-5C92-4716-A155-8B53DE18D555}" srcOrd="0" destOrd="0" presId="urn:microsoft.com/office/officeart/2005/8/layout/radial2"/>
    <dgm:cxn modelId="{3B039BEF-43CE-4635-9459-C20FF96ED052}" type="presParOf" srcId="{085CB2AC-3934-42E7-B5EA-CB0B9095C1CF}" destId="{A7378DFA-237B-4B30-811C-C5597805D9FB}" srcOrd="1" destOrd="0" presId="urn:microsoft.com/office/officeart/2005/8/layout/radial2"/>
    <dgm:cxn modelId="{3C2BB93B-6867-4E6A-9B00-AD92BA501A99}" type="presParOf" srcId="{0ED36452-085A-45D9-8605-E4E56B1AE090}" destId="{0A6D01E5-D84E-4852-B36C-9D9F37228B0D}" srcOrd="7" destOrd="0" presId="urn:microsoft.com/office/officeart/2005/8/layout/radial2"/>
    <dgm:cxn modelId="{56C3FEAE-B1B9-49B8-B24B-C35EB58408AC}" type="presParOf" srcId="{0ED36452-085A-45D9-8605-E4E56B1AE090}" destId="{992C8AB1-3D33-4B30-B3EF-C3A16CEE1E32}" srcOrd="8" destOrd="0" presId="urn:microsoft.com/office/officeart/2005/8/layout/radial2"/>
    <dgm:cxn modelId="{00EB8723-45DF-4373-B75C-9F5CEA3B2572}" type="presParOf" srcId="{992C8AB1-3D33-4B30-B3EF-C3A16CEE1E32}" destId="{E22F2666-062B-4DDE-A401-81A17775FE90}" srcOrd="0" destOrd="0" presId="urn:microsoft.com/office/officeart/2005/8/layout/radial2"/>
    <dgm:cxn modelId="{39E037AC-2F3F-4D28-95BF-1EEA2405208A}" type="presParOf" srcId="{992C8AB1-3D33-4B30-B3EF-C3A16CEE1E32}" destId="{85F8A1C5-DC79-4DCB-8491-7F4EB7C56E2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10BA74-A085-4FDB-A26F-BFCB79D6324F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76D786-F3FD-48B3-8907-A8A9ED87656A}">
      <dgm:prSet phldrT="[Текст]" custT="1"/>
      <dgm:spPr/>
      <dgm:t>
        <a:bodyPr/>
        <a:lstStyle/>
        <a:p>
          <a:r>
            <a:rPr lang="ru-RU" sz="28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CC047B-9056-4989-ADE2-74B8EA82AA29}" type="parTrans" cxnId="{E1025DC5-3581-4604-A778-DDB666848279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D122F079-8EE7-49F5-83A7-7058BAD1348E}" type="sibTrans" cxnId="{E1025DC5-3581-4604-A778-DDB666848279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83F5B8D-06EC-46E1-AD57-E431185B7F8C}">
      <dgm:prSet custT="1"/>
      <dgm:spPr/>
      <dgm:t>
        <a:bodyPr/>
        <a:lstStyle/>
        <a:p>
          <a:r>
            <a:rPr lang="ru-RU" sz="28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Ход работы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64D4A3-C76B-47EC-840D-1BA77A77C7C2}" type="parTrans" cxnId="{1E81BABD-83E8-4405-AEF9-A259B1421F56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2D6F28A8-384C-4870-AD83-B584C5E250FB}" type="sibTrans" cxnId="{1E81BABD-83E8-4405-AEF9-A259B1421F56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642BE2A-C857-4FDC-A63D-939ADA71B543}">
      <dgm:prSet custT="1"/>
      <dgm:spPr/>
      <dgm:t>
        <a:bodyPr/>
        <a:lstStyle/>
        <a:p>
          <a:r>
            <a:rPr lang="ru-RU" sz="28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Темы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6193CE-0A8A-4DB3-84AB-D3D7C0F8211F}" type="parTrans" cxnId="{FB8D004D-5766-45BA-B504-95DB1436407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033D2B60-9C5D-4F33-B2CD-35E8E2AA4697}" type="sibTrans" cxnId="{FB8D004D-5766-45BA-B504-95DB1436407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ADF9475-5063-4041-AB65-B4665CE1D503}">
      <dgm:prSet phldrT="[Текст]"/>
      <dgm:spPr/>
      <dgm:t>
        <a:bodyPr/>
        <a:lstStyle/>
        <a:p>
          <a:r>
            <a:rPr lang="ru-RU" smtClean="0">
              <a:solidFill>
                <a:srgbClr val="000099"/>
              </a:solidFill>
            </a:rPr>
            <a:t>диагностика уровня развития Я-концепции</a:t>
          </a:r>
          <a:endParaRPr lang="ru-RU" dirty="0">
            <a:solidFill>
              <a:srgbClr val="000099"/>
            </a:solidFill>
          </a:endParaRPr>
        </a:p>
      </dgm:t>
    </dgm:pt>
    <dgm:pt modelId="{07856D17-1F24-4656-815E-6E5CAE7D4F9D}" type="parTrans" cxnId="{20E77E32-9780-4240-9B85-66AB5EA10D37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5BA4A64-B40B-4363-A489-F6E512E51AD4}" type="sibTrans" cxnId="{20E77E32-9780-4240-9B85-66AB5EA10D37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0037762A-9A52-43E0-9FCD-E68FC897FE93}">
      <dgm:prSet phldrT="[Текст]"/>
      <dgm:spPr/>
      <dgm:t>
        <a:bodyPr/>
        <a:lstStyle/>
        <a:p>
          <a:r>
            <a:rPr lang="ru-RU" smtClean="0">
              <a:solidFill>
                <a:srgbClr val="000099"/>
              </a:solidFill>
            </a:rPr>
            <a:t>развитие самоинтереса </a:t>
          </a:r>
          <a:endParaRPr lang="ru-RU" dirty="0">
            <a:solidFill>
              <a:srgbClr val="000099"/>
            </a:solidFill>
          </a:endParaRPr>
        </a:p>
      </dgm:t>
    </dgm:pt>
    <dgm:pt modelId="{EE836359-32F8-4B93-81CB-964271F874D8}" type="parTrans" cxnId="{1EB928F0-4BA7-4981-8B63-831D8AEB4F7C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51B567F-C6DD-46B9-82AD-2F901A29F683}" type="sibTrans" cxnId="{1EB928F0-4BA7-4981-8B63-831D8AEB4F7C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0B9D64A7-6C37-4908-9CC0-975C0CB0D013}">
      <dgm:prSet phldrT="[Текст]"/>
      <dgm:spPr/>
      <dgm:t>
        <a:bodyPr/>
        <a:lstStyle/>
        <a:p>
          <a:r>
            <a:rPr lang="ru-RU" smtClean="0">
              <a:solidFill>
                <a:srgbClr val="000099"/>
              </a:solidFill>
            </a:rPr>
            <a:t>повышение самооценки</a:t>
          </a:r>
          <a:endParaRPr lang="ru-RU" dirty="0">
            <a:solidFill>
              <a:srgbClr val="000099"/>
            </a:solidFill>
          </a:endParaRPr>
        </a:p>
      </dgm:t>
    </dgm:pt>
    <dgm:pt modelId="{BB0F8979-C471-4CFE-B2AC-49FD1D3AA51E}" type="parTrans" cxnId="{E91805AB-BA2A-4E0B-A365-82CAD457F805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58796AA0-9A29-440C-9A68-8F0E70020FEC}" type="sibTrans" cxnId="{E91805AB-BA2A-4E0B-A365-82CAD457F805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99D4355-FDDD-4844-A1E9-61EC6C397549}">
      <dgm:prSet phldrT="[Текст]"/>
      <dgm:spPr/>
      <dgm:t>
        <a:bodyPr/>
        <a:lstStyle/>
        <a:p>
          <a:r>
            <a:rPr lang="ru-RU" smtClean="0">
              <a:solidFill>
                <a:srgbClr val="000099"/>
              </a:solidFill>
            </a:rPr>
            <a:t>рефлексия различных «Я-схем»</a:t>
          </a:r>
          <a:endParaRPr lang="ru-RU" dirty="0">
            <a:solidFill>
              <a:srgbClr val="000099"/>
            </a:solidFill>
          </a:endParaRPr>
        </a:p>
      </dgm:t>
    </dgm:pt>
    <dgm:pt modelId="{E0F2D2C5-C407-4493-8DC6-27300721AD10}" type="parTrans" cxnId="{457667E2-AD3E-4F4B-A4CF-376DEA622577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B28EF24-DD55-450D-954B-10F28178E5B4}" type="sibTrans" cxnId="{457667E2-AD3E-4F4B-A4CF-376DEA622577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5B2C295-73DD-42B1-9EF1-5CADB3ED6951}">
      <dgm:prSet phldrT="[Текст]"/>
      <dgm:spPr/>
      <dgm:t>
        <a:bodyPr/>
        <a:lstStyle/>
        <a:p>
          <a:r>
            <a:rPr lang="ru-RU" smtClean="0">
              <a:solidFill>
                <a:srgbClr val="000099"/>
              </a:solidFill>
            </a:rPr>
            <a:t>развитие креативности</a:t>
          </a:r>
          <a:endParaRPr lang="ru-RU" dirty="0">
            <a:solidFill>
              <a:srgbClr val="000099"/>
            </a:solidFill>
          </a:endParaRPr>
        </a:p>
      </dgm:t>
    </dgm:pt>
    <dgm:pt modelId="{17B9A98A-BE9C-4D1C-B27F-0FABA284A623}" type="parTrans" cxnId="{928CAA34-0B21-4863-89DA-0E8DEAACCD1A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021E3207-2D9D-4F55-9991-45AC622814C4}" type="sibTrans" cxnId="{928CAA34-0B21-4863-89DA-0E8DEAACCD1A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B2DB1D3E-455A-4DAB-9C54-7EB65A944F0D}">
      <dgm:prSet/>
      <dgm:spPr/>
      <dgm:t>
        <a:bodyPr/>
        <a:lstStyle/>
        <a:p>
          <a:r>
            <a:rPr lang="ru-RU" dirty="0" smtClean="0">
              <a:solidFill>
                <a:srgbClr val="000099"/>
              </a:solidFill>
            </a:rPr>
            <a:t>необходимо вырезать из газет и журналов картинки, лозунги, слова, части текста</a:t>
          </a:r>
          <a:endParaRPr lang="ru-RU" dirty="0">
            <a:solidFill>
              <a:srgbClr val="000099"/>
            </a:solidFill>
          </a:endParaRPr>
        </a:p>
      </dgm:t>
    </dgm:pt>
    <dgm:pt modelId="{DBFC4D3D-D515-488C-98F7-893F79D456C2}" type="parTrans" cxnId="{3E1DFA7F-F117-4EA1-B1E1-5DB74BD639A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641D9D55-7A52-4DC6-B956-F87560358725}" type="sibTrans" cxnId="{3E1DFA7F-F117-4EA1-B1E1-5DB74BD639A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FCDA2033-2C74-426C-80BD-FFFFB487B4D5}">
      <dgm:prSet/>
      <dgm:spPr/>
      <dgm:t>
        <a:bodyPr/>
        <a:lstStyle/>
        <a:p>
          <a:r>
            <a:rPr lang="ru-RU" smtClean="0">
              <a:solidFill>
                <a:srgbClr val="000099"/>
              </a:solidFill>
            </a:rPr>
            <a:t>из них составить композицию на заданную тему</a:t>
          </a:r>
          <a:endParaRPr lang="ru-RU" dirty="0">
            <a:solidFill>
              <a:srgbClr val="000099"/>
            </a:solidFill>
          </a:endParaRPr>
        </a:p>
      </dgm:t>
    </dgm:pt>
    <dgm:pt modelId="{C204E7F0-D08C-4A93-A2C0-BAF8AB591333}" type="parTrans" cxnId="{F3984A85-C38F-430C-A585-C44E19E01A19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7123267E-B17E-4342-8FF2-5C89104EABAF}" type="sibTrans" cxnId="{F3984A85-C38F-430C-A585-C44E19E01A19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0CB838F8-5831-467E-AFE0-097AD5B42BE0}">
      <dgm:prSet/>
      <dgm:spPr/>
      <dgm:t>
        <a:bodyPr/>
        <a:lstStyle/>
        <a:p>
          <a:r>
            <a:rPr lang="ru-RU" smtClean="0">
              <a:solidFill>
                <a:srgbClr val="000099"/>
              </a:solidFill>
            </a:rPr>
            <a:t>разрешается дорисовать композицию фломастерами и карандашами </a:t>
          </a:r>
          <a:endParaRPr lang="ru-RU" dirty="0">
            <a:solidFill>
              <a:srgbClr val="000099"/>
            </a:solidFill>
          </a:endParaRPr>
        </a:p>
      </dgm:t>
    </dgm:pt>
    <dgm:pt modelId="{B4492400-44A7-40B3-BD44-718D52E14380}" type="parTrans" cxnId="{0D394CB2-4BA1-408C-8FE2-D4C51AFE46EA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A0D33CC-5DFA-4C27-8D46-8C9AE6B3CC14}" type="sibTrans" cxnId="{0D394CB2-4BA1-408C-8FE2-D4C51AFE46EA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F999F04E-F090-4EDA-B13B-42642F5940AC}">
      <dgm:prSet/>
      <dgm:spPr/>
      <dgm:t>
        <a:bodyPr/>
        <a:lstStyle/>
        <a:p>
          <a:r>
            <a:rPr lang="ru-RU" smtClean="0">
              <a:solidFill>
                <a:srgbClr val="000099"/>
              </a:solidFill>
            </a:rPr>
            <a:t>«Грани моего Я»</a:t>
          </a:r>
          <a:endParaRPr lang="ru-RU" dirty="0">
            <a:solidFill>
              <a:srgbClr val="000099"/>
            </a:solidFill>
          </a:endParaRPr>
        </a:p>
      </dgm:t>
    </dgm:pt>
    <dgm:pt modelId="{027B7B99-F684-452E-B10C-F03C3B67D54E}" type="parTrans" cxnId="{C8E22F86-00C7-42FE-B8F4-D560AA5AE54A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2EDB6B7-BE13-4CB8-A19F-7985D79B75F0}" type="sibTrans" cxnId="{C8E22F86-00C7-42FE-B8F4-D560AA5AE54A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EED8A11-CD87-402F-A297-AA9278E281E3}">
      <dgm:prSet/>
      <dgm:spPr/>
      <dgm:t>
        <a:bodyPr/>
        <a:lstStyle/>
        <a:p>
          <a:r>
            <a:rPr lang="ru-RU" smtClean="0">
              <a:solidFill>
                <a:srgbClr val="000099"/>
              </a:solidFill>
            </a:rPr>
            <a:t>«Я глазами разных людей»</a:t>
          </a:r>
          <a:endParaRPr lang="ru-RU" dirty="0">
            <a:solidFill>
              <a:srgbClr val="000099"/>
            </a:solidFill>
          </a:endParaRPr>
        </a:p>
      </dgm:t>
    </dgm:pt>
    <dgm:pt modelId="{B297333D-9658-4F08-B928-86C49205796F}" type="parTrans" cxnId="{711B8269-FA82-490D-93C4-60104B6B213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7CD9616B-9136-4A3B-AB90-635A218DAA5D}" type="sibTrans" cxnId="{711B8269-FA82-490D-93C4-60104B6B213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065CF681-8571-4087-83EF-22F2E00295D5}">
      <dgm:prSet/>
      <dgm:spPr/>
      <dgm:t>
        <a:bodyPr/>
        <a:lstStyle/>
        <a:p>
          <a:r>
            <a:rPr lang="ru-RU" smtClean="0">
              <a:solidFill>
                <a:srgbClr val="000099"/>
              </a:solidFill>
            </a:rPr>
            <a:t>«Я глазами родителей»</a:t>
          </a:r>
          <a:endParaRPr lang="ru-RU" dirty="0">
            <a:solidFill>
              <a:srgbClr val="000099"/>
            </a:solidFill>
          </a:endParaRPr>
        </a:p>
      </dgm:t>
    </dgm:pt>
    <dgm:pt modelId="{6BB5F2BF-9772-4025-8CD5-72CEF54740B5}" type="parTrans" cxnId="{122E703F-A445-4B8A-A39A-4F4D15945D61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FD69C4D9-65DF-464B-809E-ECA32816227A}" type="sibTrans" cxnId="{122E703F-A445-4B8A-A39A-4F4D15945D61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C1B33474-0201-454F-B1C4-207C886D3769}">
      <dgm:prSet/>
      <dgm:spPr/>
      <dgm:t>
        <a:bodyPr/>
        <a:lstStyle/>
        <a:p>
          <a:r>
            <a:rPr lang="ru-RU" smtClean="0">
              <a:solidFill>
                <a:srgbClr val="000099"/>
              </a:solidFill>
            </a:rPr>
            <a:t>«Я глазами учителей»</a:t>
          </a:r>
          <a:endParaRPr lang="ru-RU" dirty="0">
            <a:solidFill>
              <a:srgbClr val="000099"/>
            </a:solidFill>
          </a:endParaRPr>
        </a:p>
      </dgm:t>
    </dgm:pt>
    <dgm:pt modelId="{40A182A6-6FCB-4F78-B89F-5665CAF73C75}" type="parTrans" cxnId="{EA319D82-9A29-4BF5-9E73-9975CD5CE450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D4390CCD-C993-4337-99E2-446DBDD0612C}" type="sibTrans" cxnId="{EA319D82-9A29-4BF5-9E73-9975CD5CE450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B13F626-3727-4247-9A5F-E5A878D359A2}">
      <dgm:prSet/>
      <dgm:spPr/>
      <dgm:t>
        <a:bodyPr/>
        <a:lstStyle/>
        <a:p>
          <a:r>
            <a:rPr lang="ru-RU" smtClean="0">
              <a:solidFill>
                <a:srgbClr val="000099"/>
              </a:solidFill>
            </a:rPr>
            <a:t>«Реальное Я — Идеальное Я» и др.</a:t>
          </a:r>
          <a:endParaRPr lang="ru-RU" dirty="0">
            <a:solidFill>
              <a:srgbClr val="000099"/>
            </a:solidFill>
          </a:endParaRPr>
        </a:p>
      </dgm:t>
    </dgm:pt>
    <dgm:pt modelId="{83F17F29-40C2-41BA-897E-B347A638F013}" type="parTrans" cxnId="{DCA35EDB-4A6E-4D90-982E-70744A517C32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0B875A17-8C98-4061-964E-E221A32EF342}" type="sibTrans" cxnId="{DCA35EDB-4A6E-4D90-982E-70744A517C32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8865FB71-D960-4C53-8B22-B8F8E1769719}" type="pres">
      <dgm:prSet presAssocID="{FD10BA74-A085-4FDB-A26F-BFCB79D632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005EE4-0B33-4A2A-B9AC-F35150AAA09A}" type="pres">
      <dgm:prSet presAssocID="{8376D786-F3FD-48B3-8907-A8A9ED87656A}" presName="linNode" presStyleCnt="0"/>
      <dgm:spPr/>
    </dgm:pt>
    <dgm:pt modelId="{EB0F8D70-D1F2-42EE-85A6-EA0316507DC9}" type="pres">
      <dgm:prSet presAssocID="{8376D786-F3FD-48B3-8907-A8A9ED87656A}" presName="parentText" presStyleLbl="node1" presStyleIdx="0" presStyleCnt="3" custScaleX="758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C85E0-4885-4A66-BCA4-754A0E5DB238}" type="pres">
      <dgm:prSet presAssocID="{8376D786-F3FD-48B3-8907-A8A9ED87656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236D4-99CE-4460-9E84-33A917D8A75B}" type="pres">
      <dgm:prSet presAssocID="{D122F079-8EE7-49F5-83A7-7058BAD1348E}" presName="sp" presStyleCnt="0"/>
      <dgm:spPr/>
    </dgm:pt>
    <dgm:pt modelId="{04046AAD-1B1C-4446-BBA3-2F92423EBEC8}" type="pres">
      <dgm:prSet presAssocID="{483F5B8D-06EC-46E1-AD57-E431185B7F8C}" presName="linNode" presStyleCnt="0"/>
      <dgm:spPr/>
    </dgm:pt>
    <dgm:pt modelId="{BF2C2EF3-B0BF-4C0D-B924-424BA1749143}" type="pres">
      <dgm:prSet presAssocID="{483F5B8D-06EC-46E1-AD57-E431185B7F8C}" presName="parentText" presStyleLbl="node1" presStyleIdx="1" presStyleCnt="3" custScaleX="758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89341-4CBE-4EA7-BC30-203259046A0F}" type="pres">
      <dgm:prSet presAssocID="{483F5B8D-06EC-46E1-AD57-E431185B7F8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25294-8137-4AE2-B449-449065252B62}" type="pres">
      <dgm:prSet presAssocID="{2D6F28A8-384C-4870-AD83-B584C5E250FB}" presName="sp" presStyleCnt="0"/>
      <dgm:spPr/>
    </dgm:pt>
    <dgm:pt modelId="{76FCDA39-59BC-4E93-A80C-A7757A76608F}" type="pres">
      <dgm:prSet presAssocID="{4642BE2A-C857-4FDC-A63D-939ADA71B543}" presName="linNode" presStyleCnt="0"/>
      <dgm:spPr/>
    </dgm:pt>
    <dgm:pt modelId="{FB5822B0-7D98-49B8-91DF-B5CCE6F5ABBF}" type="pres">
      <dgm:prSet presAssocID="{4642BE2A-C857-4FDC-A63D-939ADA71B543}" presName="parentText" presStyleLbl="node1" presStyleIdx="2" presStyleCnt="3" custScaleX="758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9547D-FE32-4F11-856E-C80E2E20B60B}" type="pres">
      <dgm:prSet presAssocID="{4642BE2A-C857-4FDC-A63D-939ADA71B54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1DFA7F-F117-4EA1-B1E1-5DB74BD639A3}" srcId="{483F5B8D-06EC-46E1-AD57-E431185B7F8C}" destId="{B2DB1D3E-455A-4DAB-9C54-7EB65A944F0D}" srcOrd="0" destOrd="0" parTransId="{DBFC4D3D-D515-488C-98F7-893F79D456C2}" sibTransId="{641D9D55-7A52-4DC6-B956-F87560358725}"/>
    <dgm:cxn modelId="{FB8D004D-5766-45BA-B504-95DB1436407E}" srcId="{FD10BA74-A085-4FDB-A26F-BFCB79D6324F}" destId="{4642BE2A-C857-4FDC-A63D-939ADA71B543}" srcOrd="2" destOrd="0" parTransId="{C46193CE-0A8A-4DB3-84AB-D3D7C0F8211F}" sibTransId="{033D2B60-9C5D-4F33-B2CD-35E8E2AA4697}"/>
    <dgm:cxn modelId="{EA319D82-9A29-4BF5-9E73-9975CD5CE450}" srcId="{4642BE2A-C857-4FDC-A63D-939ADA71B543}" destId="{C1B33474-0201-454F-B1C4-207C886D3769}" srcOrd="3" destOrd="0" parTransId="{40A182A6-6FCB-4F78-B89F-5665CAF73C75}" sibTransId="{D4390CCD-C993-4337-99E2-446DBDD0612C}"/>
    <dgm:cxn modelId="{1E81BABD-83E8-4405-AEF9-A259B1421F56}" srcId="{FD10BA74-A085-4FDB-A26F-BFCB79D6324F}" destId="{483F5B8D-06EC-46E1-AD57-E431185B7F8C}" srcOrd="1" destOrd="0" parTransId="{6764D4A3-C76B-47EC-840D-1BA77A77C7C2}" sibTransId="{2D6F28A8-384C-4870-AD83-B584C5E250FB}"/>
    <dgm:cxn modelId="{C8E22F86-00C7-42FE-B8F4-D560AA5AE54A}" srcId="{4642BE2A-C857-4FDC-A63D-939ADA71B543}" destId="{F999F04E-F090-4EDA-B13B-42642F5940AC}" srcOrd="0" destOrd="0" parTransId="{027B7B99-F684-452E-B10C-F03C3B67D54E}" sibTransId="{32EDB6B7-BE13-4CB8-A19F-7985D79B75F0}"/>
    <dgm:cxn modelId="{09D09B14-0F82-4031-9F0C-10BF4783C187}" type="presOf" srcId="{FCDA2033-2C74-426C-80BD-FFFFB487B4D5}" destId="{8C389341-4CBE-4EA7-BC30-203259046A0F}" srcOrd="0" destOrd="1" presId="urn:microsoft.com/office/officeart/2005/8/layout/vList5"/>
    <dgm:cxn modelId="{3FCCCACF-90F9-4C93-B365-870F06DD557B}" type="presOf" srcId="{4B13F626-3727-4247-9A5F-E5A878D359A2}" destId="{A669547D-FE32-4F11-856E-C80E2E20B60B}" srcOrd="0" destOrd="4" presId="urn:microsoft.com/office/officeart/2005/8/layout/vList5"/>
    <dgm:cxn modelId="{122E703F-A445-4B8A-A39A-4F4D15945D61}" srcId="{4642BE2A-C857-4FDC-A63D-939ADA71B543}" destId="{065CF681-8571-4087-83EF-22F2E00295D5}" srcOrd="2" destOrd="0" parTransId="{6BB5F2BF-9772-4025-8CD5-72CEF54740B5}" sibTransId="{FD69C4D9-65DF-464B-809E-ECA32816227A}"/>
    <dgm:cxn modelId="{04877070-C108-42D0-B50E-568955082105}" type="presOf" srcId="{483F5B8D-06EC-46E1-AD57-E431185B7F8C}" destId="{BF2C2EF3-B0BF-4C0D-B924-424BA1749143}" srcOrd="0" destOrd="0" presId="urn:microsoft.com/office/officeart/2005/8/layout/vList5"/>
    <dgm:cxn modelId="{E518C23A-229C-4626-9888-2EE48CBFB658}" type="presOf" srcId="{065CF681-8571-4087-83EF-22F2E00295D5}" destId="{A669547D-FE32-4F11-856E-C80E2E20B60B}" srcOrd="0" destOrd="2" presId="urn:microsoft.com/office/officeart/2005/8/layout/vList5"/>
    <dgm:cxn modelId="{C2CB72EB-89C0-496F-B8B2-B5C0FF9D83CA}" type="presOf" srcId="{C1B33474-0201-454F-B1C4-207C886D3769}" destId="{A669547D-FE32-4F11-856E-C80E2E20B60B}" srcOrd="0" destOrd="3" presId="urn:microsoft.com/office/officeart/2005/8/layout/vList5"/>
    <dgm:cxn modelId="{7B136781-96A7-4B52-A33C-96B91DFEEE98}" type="presOf" srcId="{4642BE2A-C857-4FDC-A63D-939ADA71B543}" destId="{FB5822B0-7D98-49B8-91DF-B5CCE6F5ABBF}" srcOrd="0" destOrd="0" presId="urn:microsoft.com/office/officeart/2005/8/layout/vList5"/>
    <dgm:cxn modelId="{0A30E18F-4C97-4B5D-BB67-CCF87670D076}" type="presOf" srcId="{F999F04E-F090-4EDA-B13B-42642F5940AC}" destId="{A669547D-FE32-4F11-856E-C80E2E20B60B}" srcOrd="0" destOrd="0" presId="urn:microsoft.com/office/officeart/2005/8/layout/vList5"/>
    <dgm:cxn modelId="{F3BADE30-53F5-45DD-96E3-88CF861B012C}" type="presOf" srcId="{1EED8A11-CD87-402F-A297-AA9278E281E3}" destId="{A669547D-FE32-4F11-856E-C80E2E20B60B}" srcOrd="0" destOrd="1" presId="urn:microsoft.com/office/officeart/2005/8/layout/vList5"/>
    <dgm:cxn modelId="{8FC7A563-5626-4956-9C13-69B4ED4C8FAB}" type="presOf" srcId="{399D4355-FDDD-4844-A1E9-61EC6C397549}" destId="{9F1C85E0-4885-4A66-BCA4-754A0E5DB238}" srcOrd="0" destOrd="3" presId="urn:microsoft.com/office/officeart/2005/8/layout/vList5"/>
    <dgm:cxn modelId="{0D394CB2-4BA1-408C-8FE2-D4C51AFE46EA}" srcId="{483F5B8D-06EC-46E1-AD57-E431185B7F8C}" destId="{0CB838F8-5831-467E-AFE0-097AD5B42BE0}" srcOrd="2" destOrd="0" parTransId="{B4492400-44A7-40B3-BD44-718D52E14380}" sibTransId="{4A0D33CC-5DFA-4C27-8D46-8C9AE6B3CC14}"/>
    <dgm:cxn modelId="{576A8B3B-F6DC-40EA-85D6-0E748A0E4FD7}" type="presOf" srcId="{45B2C295-73DD-42B1-9EF1-5CADB3ED6951}" destId="{9F1C85E0-4885-4A66-BCA4-754A0E5DB238}" srcOrd="0" destOrd="4" presId="urn:microsoft.com/office/officeart/2005/8/layout/vList5"/>
    <dgm:cxn modelId="{F3984A85-C38F-430C-A585-C44E19E01A19}" srcId="{483F5B8D-06EC-46E1-AD57-E431185B7F8C}" destId="{FCDA2033-2C74-426C-80BD-FFFFB487B4D5}" srcOrd="1" destOrd="0" parTransId="{C204E7F0-D08C-4A93-A2C0-BAF8AB591333}" sibTransId="{7123267E-B17E-4342-8FF2-5C89104EABAF}"/>
    <dgm:cxn modelId="{DCA35EDB-4A6E-4D90-982E-70744A517C32}" srcId="{4642BE2A-C857-4FDC-A63D-939ADA71B543}" destId="{4B13F626-3727-4247-9A5F-E5A878D359A2}" srcOrd="4" destOrd="0" parTransId="{83F17F29-40C2-41BA-897E-B347A638F013}" sibTransId="{0B875A17-8C98-4061-964E-E221A32EF342}"/>
    <dgm:cxn modelId="{4B0C4F48-D780-46D8-9012-BD34684C2C3C}" type="presOf" srcId="{FD10BA74-A085-4FDB-A26F-BFCB79D6324F}" destId="{8865FB71-D960-4C53-8B22-B8F8E1769719}" srcOrd="0" destOrd="0" presId="urn:microsoft.com/office/officeart/2005/8/layout/vList5"/>
    <dgm:cxn modelId="{711B8269-FA82-490D-93C4-60104B6B213E}" srcId="{4642BE2A-C857-4FDC-A63D-939ADA71B543}" destId="{1EED8A11-CD87-402F-A297-AA9278E281E3}" srcOrd="1" destOrd="0" parTransId="{B297333D-9658-4F08-B928-86C49205796F}" sibTransId="{7CD9616B-9136-4A3B-AB90-635A218DAA5D}"/>
    <dgm:cxn modelId="{01F65FD2-A0E3-4C0A-A896-072A4629FE01}" type="presOf" srcId="{0037762A-9A52-43E0-9FCD-E68FC897FE93}" destId="{9F1C85E0-4885-4A66-BCA4-754A0E5DB238}" srcOrd="0" destOrd="1" presId="urn:microsoft.com/office/officeart/2005/8/layout/vList5"/>
    <dgm:cxn modelId="{111E037C-ECB5-43E8-956F-3EC4B7BACC04}" type="presOf" srcId="{8376D786-F3FD-48B3-8907-A8A9ED87656A}" destId="{EB0F8D70-D1F2-42EE-85A6-EA0316507DC9}" srcOrd="0" destOrd="0" presId="urn:microsoft.com/office/officeart/2005/8/layout/vList5"/>
    <dgm:cxn modelId="{D53D8649-7527-4E20-A558-41F49C58617C}" type="presOf" srcId="{0B9D64A7-6C37-4908-9CC0-975C0CB0D013}" destId="{9F1C85E0-4885-4A66-BCA4-754A0E5DB238}" srcOrd="0" destOrd="2" presId="urn:microsoft.com/office/officeart/2005/8/layout/vList5"/>
    <dgm:cxn modelId="{E91805AB-BA2A-4E0B-A365-82CAD457F805}" srcId="{8376D786-F3FD-48B3-8907-A8A9ED87656A}" destId="{0B9D64A7-6C37-4908-9CC0-975C0CB0D013}" srcOrd="2" destOrd="0" parTransId="{BB0F8979-C471-4CFE-B2AC-49FD1D3AA51E}" sibTransId="{58796AA0-9A29-440C-9A68-8F0E70020FEC}"/>
    <dgm:cxn modelId="{F46B39F7-A11B-4CF6-86B3-D6D153C4C6CA}" type="presOf" srcId="{B2DB1D3E-455A-4DAB-9C54-7EB65A944F0D}" destId="{8C389341-4CBE-4EA7-BC30-203259046A0F}" srcOrd="0" destOrd="0" presId="urn:microsoft.com/office/officeart/2005/8/layout/vList5"/>
    <dgm:cxn modelId="{50A41305-3F78-44A8-B954-56900B34687E}" type="presOf" srcId="{0CB838F8-5831-467E-AFE0-097AD5B42BE0}" destId="{8C389341-4CBE-4EA7-BC30-203259046A0F}" srcOrd="0" destOrd="2" presId="urn:microsoft.com/office/officeart/2005/8/layout/vList5"/>
    <dgm:cxn modelId="{928CAA34-0B21-4863-89DA-0E8DEAACCD1A}" srcId="{8376D786-F3FD-48B3-8907-A8A9ED87656A}" destId="{45B2C295-73DD-42B1-9EF1-5CADB3ED6951}" srcOrd="4" destOrd="0" parTransId="{17B9A98A-BE9C-4D1C-B27F-0FABA284A623}" sibTransId="{021E3207-2D9D-4F55-9991-45AC622814C4}"/>
    <dgm:cxn modelId="{457667E2-AD3E-4F4B-A4CF-376DEA622577}" srcId="{8376D786-F3FD-48B3-8907-A8A9ED87656A}" destId="{399D4355-FDDD-4844-A1E9-61EC6C397549}" srcOrd="3" destOrd="0" parTransId="{E0F2D2C5-C407-4493-8DC6-27300721AD10}" sibTransId="{4B28EF24-DD55-450D-954B-10F28178E5B4}"/>
    <dgm:cxn modelId="{20E77E32-9780-4240-9B85-66AB5EA10D37}" srcId="{8376D786-F3FD-48B3-8907-A8A9ED87656A}" destId="{4ADF9475-5063-4041-AB65-B4665CE1D503}" srcOrd="0" destOrd="0" parTransId="{07856D17-1F24-4656-815E-6E5CAE7D4F9D}" sibTransId="{95BA4A64-B40B-4363-A489-F6E512E51AD4}"/>
    <dgm:cxn modelId="{1EB928F0-4BA7-4981-8B63-831D8AEB4F7C}" srcId="{8376D786-F3FD-48B3-8907-A8A9ED87656A}" destId="{0037762A-9A52-43E0-9FCD-E68FC897FE93}" srcOrd="1" destOrd="0" parTransId="{EE836359-32F8-4B93-81CB-964271F874D8}" sibTransId="{151B567F-C6DD-46B9-82AD-2F901A29F683}"/>
    <dgm:cxn modelId="{D58B8994-8888-4CB7-986B-259ACA06F374}" type="presOf" srcId="{4ADF9475-5063-4041-AB65-B4665CE1D503}" destId="{9F1C85E0-4885-4A66-BCA4-754A0E5DB238}" srcOrd="0" destOrd="0" presId="urn:microsoft.com/office/officeart/2005/8/layout/vList5"/>
    <dgm:cxn modelId="{E1025DC5-3581-4604-A778-DDB666848279}" srcId="{FD10BA74-A085-4FDB-A26F-BFCB79D6324F}" destId="{8376D786-F3FD-48B3-8907-A8A9ED87656A}" srcOrd="0" destOrd="0" parTransId="{33CC047B-9056-4989-ADE2-74B8EA82AA29}" sibTransId="{D122F079-8EE7-49F5-83A7-7058BAD1348E}"/>
    <dgm:cxn modelId="{7A2CDACB-6AE7-462B-8BDE-846F2E926674}" type="presParOf" srcId="{8865FB71-D960-4C53-8B22-B8F8E1769719}" destId="{D3005EE4-0B33-4A2A-B9AC-F35150AAA09A}" srcOrd="0" destOrd="0" presId="urn:microsoft.com/office/officeart/2005/8/layout/vList5"/>
    <dgm:cxn modelId="{60A94BC0-4627-40D8-9ED4-F580F3D90D05}" type="presParOf" srcId="{D3005EE4-0B33-4A2A-B9AC-F35150AAA09A}" destId="{EB0F8D70-D1F2-42EE-85A6-EA0316507DC9}" srcOrd="0" destOrd="0" presId="urn:microsoft.com/office/officeart/2005/8/layout/vList5"/>
    <dgm:cxn modelId="{227AB2E8-56CA-4158-B7CA-F06135816367}" type="presParOf" srcId="{D3005EE4-0B33-4A2A-B9AC-F35150AAA09A}" destId="{9F1C85E0-4885-4A66-BCA4-754A0E5DB238}" srcOrd="1" destOrd="0" presId="urn:microsoft.com/office/officeart/2005/8/layout/vList5"/>
    <dgm:cxn modelId="{C6AFFA77-BBAF-4C9A-A20C-B559C5A5896C}" type="presParOf" srcId="{8865FB71-D960-4C53-8B22-B8F8E1769719}" destId="{D2D236D4-99CE-4460-9E84-33A917D8A75B}" srcOrd="1" destOrd="0" presId="urn:microsoft.com/office/officeart/2005/8/layout/vList5"/>
    <dgm:cxn modelId="{DE499B90-77F6-48F5-892C-AFBEDD501D30}" type="presParOf" srcId="{8865FB71-D960-4C53-8B22-B8F8E1769719}" destId="{04046AAD-1B1C-4446-BBA3-2F92423EBEC8}" srcOrd="2" destOrd="0" presId="urn:microsoft.com/office/officeart/2005/8/layout/vList5"/>
    <dgm:cxn modelId="{CA5474D8-8FF4-45E9-8FFA-35398B8C8E29}" type="presParOf" srcId="{04046AAD-1B1C-4446-BBA3-2F92423EBEC8}" destId="{BF2C2EF3-B0BF-4C0D-B924-424BA1749143}" srcOrd="0" destOrd="0" presId="urn:microsoft.com/office/officeart/2005/8/layout/vList5"/>
    <dgm:cxn modelId="{5647FD63-9CD9-438C-A00D-992A48669A88}" type="presParOf" srcId="{04046AAD-1B1C-4446-BBA3-2F92423EBEC8}" destId="{8C389341-4CBE-4EA7-BC30-203259046A0F}" srcOrd="1" destOrd="0" presId="urn:microsoft.com/office/officeart/2005/8/layout/vList5"/>
    <dgm:cxn modelId="{B002B90D-0022-4C01-A679-0C9D159E11A3}" type="presParOf" srcId="{8865FB71-D960-4C53-8B22-B8F8E1769719}" destId="{97C25294-8137-4AE2-B449-449065252B62}" srcOrd="3" destOrd="0" presId="urn:microsoft.com/office/officeart/2005/8/layout/vList5"/>
    <dgm:cxn modelId="{D2D003DC-57E7-4B42-8977-E379827338EE}" type="presParOf" srcId="{8865FB71-D960-4C53-8B22-B8F8E1769719}" destId="{76FCDA39-59BC-4E93-A80C-A7757A76608F}" srcOrd="4" destOrd="0" presId="urn:microsoft.com/office/officeart/2005/8/layout/vList5"/>
    <dgm:cxn modelId="{6F747348-C048-4C6E-8B14-31548C2C82DE}" type="presParOf" srcId="{76FCDA39-59BC-4E93-A80C-A7757A76608F}" destId="{FB5822B0-7D98-49B8-91DF-B5CCE6F5ABBF}" srcOrd="0" destOrd="0" presId="urn:microsoft.com/office/officeart/2005/8/layout/vList5"/>
    <dgm:cxn modelId="{84A973FF-A566-4240-BF67-A6A557BEB196}" type="presParOf" srcId="{76FCDA39-59BC-4E93-A80C-A7757A76608F}" destId="{A669547D-FE32-4F11-856E-C80E2E20B6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10BA74-A085-4FDB-A26F-BFCB79D6324F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76D786-F3FD-48B3-8907-A8A9ED87656A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CC047B-9056-4989-ADE2-74B8EA82AA29}" type="parTrans" cxnId="{E1025DC5-3581-4604-A778-DDB666848279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D122F079-8EE7-49F5-83A7-7058BAD1348E}" type="sibTrans" cxnId="{E1025DC5-3581-4604-A778-DDB666848279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ADF9475-5063-4041-AB65-B4665CE1D503}">
      <dgm:prSet phldrT="[Текст]" custT="1"/>
      <dgm:spPr/>
      <dgm:t>
        <a:bodyPr/>
        <a:lstStyle/>
        <a:p>
          <a:r>
            <a:rPr lang="ru-RU" altLang="ru-RU" sz="1800" dirty="0" smtClean="0">
              <a:solidFill>
                <a:srgbClr val="000099"/>
              </a:solidFill>
            </a:rPr>
            <a:t>развитие </a:t>
          </a:r>
          <a:r>
            <a:rPr lang="ru-RU" altLang="ru-RU" sz="1800" dirty="0" err="1" smtClean="0">
              <a:solidFill>
                <a:srgbClr val="000099"/>
              </a:solidFill>
            </a:rPr>
            <a:t>самоинтереса</a:t>
          </a:r>
          <a:endParaRPr lang="ru-RU" sz="1800" dirty="0">
            <a:solidFill>
              <a:srgbClr val="000099"/>
            </a:solidFill>
          </a:endParaRPr>
        </a:p>
      </dgm:t>
    </dgm:pt>
    <dgm:pt modelId="{07856D17-1F24-4656-815E-6E5CAE7D4F9D}" type="parTrans" cxnId="{20E77E32-9780-4240-9B85-66AB5EA10D37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5BA4A64-B40B-4363-A489-F6E512E51AD4}" type="sibTrans" cxnId="{20E77E32-9780-4240-9B85-66AB5EA10D37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B2DB1D3E-455A-4DAB-9C54-7EB65A944F0D}">
      <dgm:prSet custT="1"/>
      <dgm:spPr/>
      <dgm:t>
        <a:bodyPr/>
        <a:lstStyle/>
        <a:p>
          <a:r>
            <a:rPr lang="ru-RU" altLang="ru-RU" sz="1800" dirty="0" smtClean="0">
              <a:solidFill>
                <a:srgbClr val="000099"/>
              </a:solidFill>
            </a:rPr>
            <a:t>на листе бумаги рисуется овал по размеру лица подростка, определяется место для глаз и рта</a:t>
          </a:r>
          <a:endParaRPr lang="ru-RU" sz="1800" dirty="0">
            <a:solidFill>
              <a:srgbClr val="000099"/>
            </a:solidFill>
          </a:endParaRPr>
        </a:p>
      </dgm:t>
    </dgm:pt>
    <dgm:pt modelId="{DBFC4D3D-D515-488C-98F7-893F79D456C2}" type="parTrans" cxnId="{3E1DFA7F-F117-4EA1-B1E1-5DB74BD639A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641D9D55-7A52-4DC6-B956-F87560358725}" type="sibTrans" cxnId="{3E1DFA7F-F117-4EA1-B1E1-5DB74BD639A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F999F04E-F090-4EDA-B13B-42642F5940AC}">
      <dgm:prSet custT="1"/>
      <dgm:spPr/>
      <dgm:t>
        <a:bodyPr/>
        <a:lstStyle/>
        <a:p>
          <a:r>
            <a:rPr lang="ru-RU" altLang="ru-RU" sz="1800" dirty="0" smtClean="0">
              <a:solidFill>
                <a:srgbClr val="000099"/>
              </a:solidFill>
            </a:rPr>
            <a:t>«Маска для родителей»</a:t>
          </a:r>
          <a:endParaRPr lang="ru-RU" sz="1800" dirty="0">
            <a:solidFill>
              <a:srgbClr val="000099"/>
            </a:solidFill>
          </a:endParaRPr>
        </a:p>
      </dgm:t>
    </dgm:pt>
    <dgm:pt modelId="{027B7B99-F684-452E-B10C-F03C3B67D54E}" type="parTrans" cxnId="{C8E22F86-00C7-42FE-B8F4-D560AA5AE54A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2EDB6B7-BE13-4CB8-A19F-7985D79B75F0}" type="sibTrans" cxnId="{C8E22F86-00C7-42FE-B8F4-D560AA5AE54A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5B2C295-73DD-42B1-9EF1-5CADB3ED695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Ход работы</a:t>
          </a:r>
          <a:endParaRPr lang="ru-RU" dirty="0">
            <a:solidFill>
              <a:srgbClr val="000099"/>
            </a:solidFill>
          </a:endParaRPr>
        </a:p>
      </dgm:t>
    </dgm:pt>
    <dgm:pt modelId="{021E3207-2D9D-4F55-9991-45AC622814C4}" type="sibTrans" cxnId="{928CAA34-0B21-4863-89DA-0E8DEAACCD1A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7B9A98A-BE9C-4D1C-B27F-0FABA284A623}" type="parTrans" cxnId="{928CAA34-0B21-4863-89DA-0E8DEAACCD1A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C3FB7662-B01A-4D9F-9A76-101248B5A6A5}">
      <dgm:prSet phldrT="[Текст]" custT="1"/>
      <dgm:spPr/>
      <dgm:t>
        <a:bodyPr/>
        <a:lstStyle/>
        <a:p>
          <a:r>
            <a:rPr lang="ru-RU" altLang="ru-RU" sz="1800" dirty="0" smtClean="0">
              <a:solidFill>
                <a:srgbClr val="000099"/>
              </a:solidFill>
            </a:rPr>
            <a:t>осознание многогранности своего Я и принятие различных его сторон</a:t>
          </a:r>
          <a:endParaRPr lang="ru-RU" sz="1800" dirty="0">
            <a:solidFill>
              <a:srgbClr val="000099"/>
            </a:solidFill>
          </a:endParaRPr>
        </a:p>
      </dgm:t>
    </dgm:pt>
    <dgm:pt modelId="{5E6192BB-3863-4974-BFEC-488215CA4388}" type="parTrans" cxnId="{C4D64C87-56C9-4333-8D0C-132027EE6797}">
      <dgm:prSet/>
      <dgm:spPr/>
      <dgm:t>
        <a:bodyPr/>
        <a:lstStyle/>
        <a:p>
          <a:endParaRPr lang="ru-RU"/>
        </a:p>
      </dgm:t>
    </dgm:pt>
    <dgm:pt modelId="{7CC8D8BA-C4C6-4CBE-B96A-C7AF43D245B1}" type="sibTrans" cxnId="{C4D64C87-56C9-4333-8D0C-132027EE6797}">
      <dgm:prSet/>
      <dgm:spPr/>
      <dgm:t>
        <a:bodyPr/>
        <a:lstStyle/>
        <a:p>
          <a:endParaRPr lang="ru-RU"/>
        </a:p>
      </dgm:t>
    </dgm:pt>
    <dgm:pt modelId="{E9EC9322-F33C-4A55-8AB2-DC2C65D82B05}">
      <dgm:prSet phldrT="[Текст]" custT="1"/>
      <dgm:spPr/>
      <dgm:t>
        <a:bodyPr/>
        <a:lstStyle/>
        <a:p>
          <a:r>
            <a:rPr lang="ru-RU" altLang="ru-RU" sz="1800" dirty="0" smtClean="0">
              <a:solidFill>
                <a:srgbClr val="000099"/>
              </a:solidFill>
            </a:rPr>
            <a:t>повышение самооценки</a:t>
          </a:r>
          <a:endParaRPr lang="ru-RU" sz="1800" dirty="0">
            <a:solidFill>
              <a:srgbClr val="000099"/>
            </a:solidFill>
          </a:endParaRPr>
        </a:p>
      </dgm:t>
    </dgm:pt>
    <dgm:pt modelId="{B8BA97E1-36B7-4DD9-880E-BD0ADCB39891}" type="parTrans" cxnId="{69E4C308-7225-47D2-8465-782F59B85ED5}">
      <dgm:prSet/>
      <dgm:spPr/>
      <dgm:t>
        <a:bodyPr/>
        <a:lstStyle/>
        <a:p>
          <a:endParaRPr lang="ru-RU"/>
        </a:p>
      </dgm:t>
    </dgm:pt>
    <dgm:pt modelId="{510FE09A-402E-41DC-B777-A1D6DC310A0B}" type="sibTrans" cxnId="{69E4C308-7225-47D2-8465-782F59B85ED5}">
      <dgm:prSet/>
      <dgm:spPr/>
      <dgm:t>
        <a:bodyPr/>
        <a:lstStyle/>
        <a:p>
          <a:endParaRPr lang="ru-RU"/>
        </a:p>
      </dgm:t>
    </dgm:pt>
    <dgm:pt modelId="{AA778B63-AAC6-40EE-9778-D01851DD54CB}">
      <dgm:prSet custT="1"/>
      <dgm:spPr/>
      <dgm:t>
        <a:bodyPr/>
        <a:lstStyle/>
        <a:p>
          <a:r>
            <a:rPr lang="ru-RU" altLang="ru-RU" sz="1800" dirty="0" smtClean="0">
              <a:solidFill>
                <a:srgbClr val="000099"/>
              </a:solidFill>
            </a:rPr>
            <a:t>«Маска для друзей»</a:t>
          </a:r>
          <a:endParaRPr lang="ru-RU" sz="1800" dirty="0">
            <a:solidFill>
              <a:srgbClr val="000099"/>
            </a:solidFill>
          </a:endParaRPr>
        </a:p>
      </dgm:t>
    </dgm:pt>
    <dgm:pt modelId="{1538A6B9-3299-4C5E-9002-69EB0CBAF7D1}" type="parTrans" cxnId="{D2DA75B0-DA98-4A29-9066-6CD369094E8A}">
      <dgm:prSet/>
      <dgm:spPr/>
      <dgm:t>
        <a:bodyPr/>
        <a:lstStyle/>
        <a:p>
          <a:endParaRPr lang="ru-RU"/>
        </a:p>
      </dgm:t>
    </dgm:pt>
    <dgm:pt modelId="{A3EB80EE-7D2D-489A-A1B2-5A364E92EAE8}" type="sibTrans" cxnId="{D2DA75B0-DA98-4A29-9066-6CD369094E8A}">
      <dgm:prSet/>
      <dgm:spPr/>
      <dgm:t>
        <a:bodyPr/>
        <a:lstStyle/>
        <a:p>
          <a:endParaRPr lang="ru-RU"/>
        </a:p>
      </dgm:t>
    </dgm:pt>
    <dgm:pt modelId="{E69A7E5F-2507-4FF0-8863-FE004E984A10}">
      <dgm:prSet custT="1"/>
      <dgm:spPr/>
      <dgm:t>
        <a:bodyPr/>
        <a:lstStyle/>
        <a:p>
          <a:r>
            <a:rPr lang="ru-RU" altLang="ru-RU" sz="1800" dirty="0" smtClean="0">
              <a:solidFill>
                <a:srgbClr val="000099"/>
              </a:solidFill>
            </a:rPr>
            <a:t>«Персона»</a:t>
          </a:r>
          <a:endParaRPr lang="ru-RU" sz="1800" dirty="0">
            <a:solidFill>
              <a:srgbClr val="000099"/>
            </a:solidFill>
          </a:endParaRPr>
        </a:p>
      </dgm:t>
    </dgm:pt>
    <dgm:pt modelId="{E0C524A8-51D5-4805-A36A-C62435058381}" type="parTrans" cxnId="{D1FCCD52-364B-494C-93DD-D051BF730460}">
      <dgm:prSet/>
      <dgm:spPr/>
      <dgm:t>
        <a:bodyPr/>
        <a:lstStyle/>
        <a:p>
          <a:endParaRPr lang="ru-RU"/>
        </a:p>
      </dgm:t>
    </dgm:pt>
    <dgm:pt modelId="{E3E7016C-08DE-4028-8346-348C9A699522}" type="sibTrans" cxnId="{D1FCCD52-364B-494C-93DD-D051BF730460}">
      <dgm:prSet/>
      <dgm:spPr/>
      <dgm:t>
        <a:bodyPr/>
        <a:lstStyle/>
        <a:p>
          <a:endParaRPr lang="ru-RU"/>
        </a:p>
      </dgm:t>
    </dgm:pt>
    <dgm:pt modelId="{F5FE961D-E254-4225-A385-44FECB93A88B}">
      <dgm:prSet custT="1"/>
      <dgm:spPr/>
      <dgm:t>
        <a:bodyPr/>
        <a:lstStyle/>
        <a:p>
          <a:r>
            <a:rPr lang="ru-RU" altLang="ru-RU" sz="1800" dirty="0" smtClean="0">
              <a:solidFill>
                <a:srgbClr val="000099"/>
              </a:solidFill>
            </a:rPr>
            <a:t>«Тень» и др. </a:t>
          </a:r>
          <a:endParaRPr lang="ru-RU" sz="1800" dirty="0">
            <a:solidFill>
              <a:srgbClr val="000099"/>
            </a:solidFill>
          </a:endParaRPr>
        </a:p>
      </dgm:t>
    </dgm:pt>
    <dgm:pt modelId="{E78B7523-DBA9-4B8A-8D1D-2BBECC2D4BD4}" type="parTrans" cxnId="{CB699051-654B-4CB3-B4E2-02C45B9922B2}">
      <dgm:prSet/>
      <dgm:spPr/>
      <dgm:t>
        <a:bodyPr/>
        <a:lstStyle/>
        <a:p>
          <a:endParaRPr lang="ru-RU"/>
        </a:p>
      </dgm:t>
    </dgm:pt>
    <dgm:pt modelId="{5CB35C7F-8A3A-4D23-8A36-CEDF05A2C58C}" type="sibTrans" cxnId="{CB699051-654B-4CB3-B4E2-02C45B9922B2}">
      <dgm:prSet/>
      <dgm:spPr/>
      <dgm:t>
        <a:bodyPr/>
        <a:lstStyle/>
        <a:p>
          <a:endParaRPr lang="ru-RU"/>
        </a:p>
      </dgm:t>
    </dgm:pt>
    <dgm:pt modelId="{4D210885-A573-4F43-879D-32ACD05115A8}">
      <dgm:prSet custT="1"/>
      <dgm:spPr/>
      <dgm:t>
        <a:bodyPr/>
        <a:lstStyle/>
        <a:p>
          <a:r>
            <a:rPr lang="ru-RU" altLang="ru-RU" sz="1800" dirty="0" smtClean="0">
              <a:solidFill>
                <a:srgbClr val="000099"/>
              </a:solidFill>
            </a:rPr>
            <a:t>используя краски, карандаши, журналы и др., маска наполняется содержанием. </a:t>
          </a:r>
          <a:endParaRPr lang="ru-RU" sz="1800" dirty="0">
            <a:solidFill>
              <a:srgbClr val="000099"/>
            </a:solidFill>
          </a:endParaRPr>
        </a:p>
      </dgm:t>
    </dgm:pt>
    <dgm:pt modelId="{1A2CCB23-B315-4071-93E7-49FA8C95A031}" type="parTrans" cxnId="{009860DD-0C65-4341-89ED-19766110BFC2}">
      <dgm:prSet/>
      <dgm:spPr/>
      <dgm:t>
        <a:bodyPr/>
        <a:lstStyle/>
        <a:p>
          <a:endParaRPr lang="ru-RU"/>
        </a:p>
      </dgm:t>
    </dgm:pt>
    <dgm:pt modelId="{28914381-795C-4FB0-8BC7-275FDAC985A8}" type="sibTrans" cxnId="{009860DD-0C65-4341-89ED-19766110BFC2}">
      <dgm:prSet/>
      <dgm:spPr/>
      <dgm:t>
        <a:bodyPr/>
        <a:lstStyle/>
        <a:p>
          <a:endParaRPr lang="ru-RU"/>
        </a:p>
      </dgm:t>
    </dgm:pt>
    <dgm:pt modelId="{49C9B9C9-5BE1-480D-ACA0-0C32373689EB}">
      <dgm:prSet custT="1"/>
      <dgm:spPr/>
      <dgm:t>
        <a:bodyPr/>
        <a:lstStyle/>
        <a:p>
          <a:r>
            <a:rPr lang="ru-RU" altLang="ru-RU" sz="1800" dirty="0" smtClean="0">
              <a:solidFill>
                <a:srgbClr val="000099"/>
              </a:solidFill>
            </a:rPr>
            <a:t>далее маску необходимо вырезать, надеть себе на лицо </a:t>
          </a:r>
          <a:endParaRPr lang="ru-RU" sz="1800" dirty="0">
            <a:solidFill>
              <a:srgbClr val="000099"/>
            </a:solidFill>
          </a:endParaRPr>
        </a:p>
      </dgm:t>
    </dgm:pt>
    <dgm:pt modelId="{F51AF7C2-AA41-4866-BCB0-74768A82C362}" type="parTrans" cxnId="{FDBA2489-6EB0-4D6F-A9F5-4F52495E20C9}">
      <dgm:prSet/>
      <dgm:spPr/>
      <dgm:t>
        <a:bodyPr/>
        <a:lstStyle/>
        <a:p>
          <a:endParaRPr lang="ru-RU"/>
        </a:p>
      </dgm:t>
    </dgm:pt>
    <dgm:pt modelId="{D8B3E1CD-415E-46FD-9D0A-508486A3C85E}" type="sibTrans" cxnId="{FDBA2489-6EB0-4D6F-A9F5-4F52495E20C9}">
      <dgm:prSet/>
      <dgm:spPr/>
      <dgm:t>
        <a:bodyPr/>
        <a:lstStyle/>
        <a:p>
          <a:endParaRPr lang="ru-RU"/>
        </a:p>
      </dgm:t>
    </dgm:pt>
    <dgm:pt modelId="{1B034C12-3560-40AC-B783-59E98540E552}">
      <dgm:prSet custT="1"/>
      <dgm:spPr/>
      <dgm:t>
        <a:bodyPr/>
        <a:lstStyle/>
        <a:p>
          <a:r>
            <a:rPr lang="ru-RU" altLang="ru-RU" sz="1800" dirty="0" smtClean="0">
              <a:solidFill>
                <a:srgbClr val="000099"/>
              </a:solidFill>
            </a:rPr>
            <a:t>маска «оживает» и ей предоставляется время для выступления</a:t>
          </a:r>
          <a:endParaRPr lang="ru-RU" sz="1800" dirty="0">
            <a:solidFill>
              <a:srgbClr val="000099"/>
            </a:solidFill>
          </a:endParaRPr>
        </a:p>
      </dgm:t>
    </dgm:pt>
    <dgm:pt modelId="{4D9B9B75-34B4-4D8A-A361-B22E01BC4A99}" type="parTrans" cxnId="{02207C65-392F-4276-94EF-47C9A4ECD3B1}">
      <dgm:prSet/>
      <dgm:spPr/>
      <dgm:t>
        <a:bodyPr/>
        <a:lstStyle/>
        <a:p>
          <a:endParaRPr lang="ru-RU"/>
        </a:p>
      </dgm:t>
    </dgm:pt>
    <dgm:pt modelId="{7E21D316-1D1B-4D40-BDEA-4C15E6F67C1C}" type="sibTrans" cxnId="{02207C65-392F-4276-94EF-47C9A4ECD3B1}">
      <dgm:prSet/>
      <dgm:spPr/>
      <dgm:t>
        <a:bodyPr/>
        <a:lstStyle/>
        <a:p>
          <a:endParaRPr lang="ru-RU"/>
        </a:p>
      </dgm:t>
    </dgm:pt>
    <dgm:pt modelId="{347B5DFB-B105-4C93-99E8-C2C0A714530B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Темы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40A9AB-8F95-4867-83F3-EDC50BDA781B}" type="parTrans" cxnId="{83DBAA0E-D900-4231-B8EF-E1F3E79A07E4}">
      <dgm:prSet/>
      <dgm:spPr/>
      <dgm:t>
        <a:bodyPr/>
        <a:lstStyle/>
        <a:p>
          <a:endParaRPr lang="ru-RU"/>
        </a:p>
      </dgm:t>
    </dgm:pt>
    <dgm:pt modelId="{66A6FF91-F894-4AAD-B85F-C524FAA2CF80}" type="sibTrans" cxnId="{83DBAA0E-D900-4231-B8EF-E1F3E79A07E4}">
      <dgm:prSet/>
      <dgm:spPr/>
      <dgm:t>
        <a:bodyPr/>
        <a:lstStyle/>
        <a:p>
          <a:endParaRPr lang="ru-RU"/>
        </a:p>
      </dgm:t>
    </dgm:pt>
    <dgm:pt modelId="{8865FB71-D960-4C53-8B22-B8F8E1769719}" type="pres">
      <dgm:prSet presAssocID="{FD10BA74-A085-4FDB-A26F-BFCB79D632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005EE4-0B33-4A2A-B9AC-F35150AAA09A}" type="pres">
      <dgm:prSet presAssocID="{8376D786-F3FD-48B3-8907-A8A9ED87656A}" presName="linNode" presStyleCnt="0"/>
      <dgm:spPr/>
    </dgm:pt>
    <dgm:pt modelId="{EB0F8D70-D1F2-42EE-85A6-EA0316507DC9}" type="pres">
      <dgm:prSet presAssocID="{8376D786-F3FD-48B3-8907-A8A9ED87656A}" presName="parentText" presStyleLbl="node1" presStyleIdx="0" presStyleCnt="3" custScaleX="75802" custLinFactNeighborX="-29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C85E0-4885-4A66-BCA4-754A0E5DB238}" type="pres">
      <dgm:prSet presAssocID="{8376D786-F3FD-48B3-8907-A8A9ED87656A}" presName="descendantText" presStyleLbl="alignAccFollowNode1" presStyleIdx="0" presStyleCnt="3" custScaleX="106488" custScaleY="113093" custLinFactNeighborX="-4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236D4-99CE-4460-9E84-33A917D8A75B}" type="pres">
      <dgm:prSet presAssocID="{D122F079-8EE7-49F5-83A7-7058BAD1348E}" presName="sp" presStyleCnt="0"/>
      <dgm:spPr/>
    </dgm:pt>
    <dgm:pt modelId="{877C9F5C-560D-46CC-93EF-CB0ED33B7519}" type="pres">
      <dgm:prSet presAssocID="{45B2C295-73DD-42B1-9EF1-5CADB3ED6951}" presName="linNode" presStyleCnt="0"/>
      <dgm:spPr/>
    </dgm:pt>
    <dgm:pt modelId="{6AE29433-880B-43A3-A712-762E784FC08F}" type="pres">
      <dgm:prSet presAssocID="{45B2C295-73DD-42B1-9EF1-5CADB3ED6951}" presName="parentText" presStyleLbl="node1" presStyleIdx="1" presStyleCnt="3" custScaleX="76915" custLinFactNeighborX="-29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54866-8647-429A-B08D-51EB67BA606B}" type="pres">
      <dgm:prSet presAssocID="{45B2C295-73DD-42B1-9EF1-5CADB3ED6951}" presName="descendantText" presStyleLbl="alignAccFollowNode1" presStyleIdx="1" presStyleCnt="3" custScaleX="106488" custScaleY="113093" custLinFactNeighborX="-4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B6F28-4099-4604-89E0-4AEF70756F8E}" type="pres">
      <dgm:prSet presAssocID="{021E3207-2D9D-4F55-9991-45AC622814C4}" presName="sp" presStyleCnt="0"/>
      <dgm:spPr/>
    </dgm:pt>
    <dgm:pt modelId="{7DE8B89A-517D-40F5-8E1A-C0BADC05944A}" type="pres">
      <dgm:prSet presAssocID="{347B5DFB-B105-4C93-99E8-C2C0A714530B}" presName="linNode" presStyleCnt="0"/>
      <dgm:spPr/>
    </dgm:pt>
    <dgm:pt modelId="{B5927386-776A-44D3-A13D-F3F4D8F6A599}" type="pres">
      <dgm:prSet presAssocID="{347B5DFB-B105-4C93-99E8-C2C0A714530B}" presName="parentText" presStyleLbl="node1" presStyleIdx="2" presStyleCnt="3" custScaleX="76465" custLinFactNeighborX="-2755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5D4F9-CBDF-448A-BAE0-35ED446A90FE}" type="pres">
      <dgm:prSet presAssocID="{347B5DFB-B105-4C93-99E8-C2C0A714530B}" presName="descendantText" presStyleLbl="alignAccFollowNode1" presStyleIdx="2" presStyleCnt="3" custScaleX="106488" custScaleY="113093" custLinFactNeighborX="-4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1DFA7F-F117-4EA1-B1E1-5DB74BD639A3}" srcId="{45B2C295-73DD-42B1-9EF1-5CADB3ED6951}" destId="{B2DB1D3E-455A-4DAB-9C54-7EB65A944F0D}" srcOrd="0" destOrd="0" parTransId="{DBFC4D3D-D515-488C-98F7-893F79D456C2}" sibTransId="{641D9D55-7A52-4DC6-B956-F87560358725}"/>
    <dgm:cxn modelId="{C4D64C87-56C9-4333-8D0C-132027EE6797}" srcId="{8376D786-F3FD-48B3-8907-A8A9ED87656A}" destId="{C3FB7662-B01A-4D9F-9A76-101248B5A6A5}" srcOrd="1" destOrd="0" parTransId="{5E6192BB-3863-4974-BFEC-488215CA4388}" sibTransId="{7CC8D8BA-C4C6-4CBE-B96A-C7AF43D245B1}"/>
    <dgm:cxn modelId="{D2DA75B0-DA98-4A29-9066-6CD369094E8A}" srcId="{347B5DFB-B105-4C93-99E8-C2C0A714530B}" destId="{AA778B63-AAC6-40EE-9778-D01851DD54CB}" srcOrd="1" destOrd="0" parTransId="{1538A6B9-3299-4C5E-9002-69EB0CBAF7D1}" sibTransId="{A3EB80EE-7D2D-489A-A1B2-5A364E92EAE8}"/>
    <dgm:cxn modelId="{9642F715-525F-4205-94B6-66111A876D4B}" type="presOf" srcId="{C3FB7662-B01A-4D9F-9A76-101248B5A6A5}" destId="{9F1C85E0-4885-4A66-BCA4-754A0E5DB238}" srcOrd="0" destOrd="1" presId="urn:microsoft.com/office/officeart/2005/8/layout/vList5"/>
    <dgm:cxn modelId="{CADC55F4-9390-492C-B579-0F1A49DDDD6F}" type="presOf" srcId="{4D210885-A573-4F43-879D-32ACD05115A8}" destId="{07454866-8647-429A-B08D-51EB67BA606B}" srcOrd="0" destOrd="1" presId="urn:microsoft.com/office/officeart/2005/8/layout/vList5"/>
    <dgm:cxn modelId="{FDBA2489-6EB0-4D6F-A9F5-4F52495E20C9}" srcId="{45B2C295-73DD-42B1-9EF1-5CADB3ED6951}" destId="{49C9B9C9-5BE1-480D-ACA0-0C32373689EB}" srcOrd="2" destOrd="0" parTransId="{F51AF7C2-AA41-4866-BCB0-74768A82C362}" sibTransId="{D8B3E1CD-415E-46FD-9D0A-508486A3C85E}"/>
    <dgm:cxn modelId="{C8E22F86-00C7-42FE-B8F4-D560AA5AE54A}" srcId="{347B5DFB-B105-4C93-99E8-C2C0A714530B}" destId="{F999F04E-F090-4EDA-B13B-42642F5940AC}" srcOrd="0" destOrd="0" parTransId="{027B7B99-F684-452E-B10C-F03C3B67D54E}" sibTransId="{32EDB6B7-BE13-4CB8-A19F-7985D79B75F0}"/>
    <dgm:cxn modelId="{A8EAC9B1-7A86-48F9-9441-1A6C3DF572DA}" type="presOf" srcId="{1B034C12-3560-40AC-B783-59E98540E552}" destId="{07454866-8647-429A-B08D-51EB67BA606B}" srcOrd="0" destOrd="3" presId="urn:microsoft.com/office/officeart/2005/8/layout/vList5"/>
    <dgm:cxn modelId="{C036FDD9-A09A-4EA0-BC30-169F243F8FE7}" type="presOf" srcId="{E69A7E5F-2507-4FF0-8863-FE004E984A10}" destId="{9155D4F9-CBDF-448A-BAE0-35ED446A90FE}" srcOrd="0" destOrd="2" presId="urn:microsoft.com/office/officeart/2005/8/layout/vList5"/>
    <dgm:cxn modelId="{8E58FCDB-7A5C-4283-B9EC-866765D2F140}" type="presOf" srcId="{F999F04E-F090-4EDA-B13B-42642F5940AC}" destId="{9155D4F9-CBDF-448A-BAE0-35ED446A90FE}" srcOrd="0" destOrd="0" presId="urn:microsoft.com/office/officeart/2005/8/layout/vList5"/>
    <dgm:cxn modelId="{83DBAA0E-D900-4231-B8EF-E1F3E79A07E4}" srcId="{FD10BA74-A085-4FDB-A26F-BFCB79D6324F}" destId="{347B5DFB-B105-4C93-99E8-C2C0A714530B}" srcOrd="2" destOrd="0" parTransId="{0340A9AB-8F95-4867-83F3-EDC50BDA781B}" sibTransId="{66A6FF91-F894-4AAD-B85F-C524FAA2CF80}"/>
    <dgm:cxn modelId="{02207C65-392F-4276-94EF-47C9A4ECD3B1}" srcId="{45B2C295-73DD-42B1-9EF1-5CADB3ED6951}" destId="{1B034C12-3560-40AC-B783-59E98540E552}" srcOrd="3" destOrd="0" parTransId="{4D9B9B75-34B4-4D8A-A361-B22E01BC4A99}" sibTransId="{7E21D316-1D1B-4D40-BDEA-4C15E6F67C1C}"/>
    <dgm:cxn modelId="{80C5929C-AE71-48D3-9EFF-3D728A9421D9}" type="presOf" srcId="{F5FE961D-E254-4225-A385-44FECB93A88B}" destId="{9155D4F9-CBDF-448A-BAE0-35ED446A90FE}" srcOrd="0" destOrd="3" presId="urn:microsoft.com/office/officeart/2005/8/layout/vList5"/>
    <dgm:cxn modelId="{CB699051-654B-4CB3-B4E2-02C45B9922B2}" srcId="{347B5DFB-B105-4C93-99E8-C2C0A714530B}" destId="{F5FE961D-E254-4225-A385-44FECB93A88B}" srcOrd="3" destOrd="0" parTransId="{E78B7523-DBA9-4B8A-8D1D-2BBECC2D4BD4}" sibTransId="{5CB35C7F-8A3A-4D23-8A36-CEDF05A2C58C}"/>
    <dgm:cxn modelId="{69E4C308-7225-47D2-8465-782F59B85ED5}" srcId="{8376D786-F3FD-48B3-8907-A8A9ED87656A}" destId="{E9EC9322-F33C-4A55-8AB2-DC2C65D82B05}" srcOrd="2" destOrd="0" parTransId="{B8BA97E1-36B7-4DD9-880E-BD0ADCB39891}" sibTransId="{510FE09A-402E-41DC-B777-A1D6DC310A0B}"/>
    <dgm:cxn modelId="{D8580CE2-A193-4F62-A5FE-36593ADFD729}" type="presOf" srcId="{B2DB1D3E-455A-4DAB-9C54-7EB65A944F0D}" destId="{07454866-8647-429A-B08D-51EB67BA606B}" srcOrd="0" destOrd="0" presId="urn:microsoft.com/office/officeart/2005/8/layout/vList5"/>
    <dgm:cxn modelId="{4B0C4F48-D780-46D8-9012-BD34684C2C3C}" type="presOf" srcId="{FD10BA74-A085-4FDB-A26F-BFCB79D6324F}" destId="{8865FB71-D960-4C53-8B22-B8F8E1769719}" srcOrd="0" destOrd="0" presId="urn:microsoft.com/office/officeart/2005/8/layout/vList5"/>
    <dgm:cxn modelId="{009860DD-0C65-4341-89ED-19766110BFC2}" srcId="{45B2C295-73DD-42B1-9EF1-5CADB3ED6951}" destId="{4D210885-A573-4F43-879D-32ACD05115A8}" srcOrd="1" destOrd="0" parTransId="{1A2CCB23-B315-4071-93E7-49FA8C95A031}" sibTransId="{28914381-795C-4FB0-8BC7-275FDAC985A8}"/>
    <dgm:cxn modelId="{D1FCCD52-364B-494C-93DD-D051BF730460}" srcId="{347B5DFB-B105-4C93-99E8-C2C0A714530B}" destId="{E69A7E5F-2507-4FF0-8863-FE004E984A10}" srcOrd="2" destOrd="0" parTransId="{E0C524A8-51D5-4805-A36A-C62435058381}" sibTransId="{E3E7016C-08DE-4028-8346-348C9A699522}"/>
    <dgm:cxn modelId="{111E037C-ECB5-43E8-956F-3EC4B7BACC04}" type="presOf" srcId="{8376D786-F3FD-48B3-8907-A8A9ED87656A}" destId="{EB0F8D70-D1F2-42EE-85A6-EA0316507DC9}" srcOrd="0" destOrd="0" presId="urn:microsoft.com/office/officeart/2005/8/layout/vList5"/>
    <dgm:cxn modelId="{82A70AF6-EE42-42E5-8838-CBE03580D74C}" type="presOf" srcId="{45B2C295-73DD-42B1-9EF1-5CADB3ED6951}" destId="{6AE29433-880B-43A3-A712-762E784FC08F}" srcOrd="0" destOrd="0" presId="urn:microsoft.com/office/officeart/2005/8/layout/vList5"/>
    <dgm:cxn modelId="{D826DBDC-6427-49EC-B7D7-40BE884D5F7B}" type="presOf" srcId="{E9EC9322-F33C-4A55-8AB2-DC2C65D82B05}" destId="{9F1C85E0-4885-4A66-BCA4-754A0E5DB238}" srcOrd="0" destOrd="2" presId="urn:microsoft.com/office/officeart/2005/8/layout/vList5"/>
    <dgm:cxn modelId="{A166AD9E-F1DC-4AF5-9EAB-B46267846D76}" type="presOf" srcId="{347B5DFB-B105-4C93-99E8-C2C0A714530B}" destId="{B5927386-776A-44D3-A13D-F3F4D8F6A599}" srcOrd="0" destOrd="0" presId="urn:microsoft.com/office/officeart/2005/8/layout/vList5"/>
    <dgm:cxn modelId="{23C180FF-97A3-4217-A15F-9468DB3CC488}" type="presOf" srcId="{AA778B63-AAC6-40EE-9778-D01851DD54CB}" destId="{9155D4F9-CBDF-448A-BAE0-35ED446A90FE}" srcOrd="0" destOrd="1" presId="urn:microsoft.com/office/officeart/2005/8/layout/vList5"/>
    <dgm:cxn modelId="{928CAA34-0B21-4863-89DA-0E8DEAACCD1A}" srcId="{FD10BA74-A085-4FDB-A26F-BFCB79D6324F}" destId="{45B2C295-73DD-42B1-9EF1-5CADB3ED6951}" srcOrd="1" destOrd="0" parTransId="{17B9A98A-BE9C-4D1C-B27F-0FABA284A623}" sibTransId="{021E3207-2D9D-4F55-9991-45AC622814C4}"/>
    <dgm:cxn modelId="{20E77E32-9780-4240-9B85-66AB5EA10D37}" srcId="{8376D786-F3FD-48B3-8907-A8A9ED87656A}" destId="{4ADF9475-5063-4041-AB65-B4665CE1D503}" srcOrd="0" destOrd="0" parTransId="{07856D17-1F24-4656-815E-6E5CAE7D4F9D}" sibTransId="{95BA4A64-B40B-4363-A489-F6E512E51AD4}"/>
    <dgm:cxn modelId="{D58B8994-8888-4CB7-986B-259ACA06F374}" type="presOf" srcId="{4ADF9475-5063-4041-AB65-B4665CE1D503}" destId="{9F1C85E0-4885-4A66-BCA4-754A0E5DB238}" srcOrd="0" destOrd="0" presId="urn:microsoft.com/office/officeart/2005/8/layout/vList5"/>
    <dgm:cxn modelId="{E88A5E32-6265-48F1-B672-63849DD2A7CC}" type="presOf" srcId="{49C9B9C9-5BE1-480D-ACA0-0C32373689EB}" destId="{07454866-8647-429A-B08D-51EB67BA606B}" srcOrd="0" destOrd="2" presId="urn:microsoft.com/office/officeart/2005/8/layout/vList5"/>
    <dgm:cxn modelId="{E1025DC5-3581-4604-A778-DDB666848279}" srcId="{FD10BA74-A085-4FDB-A26F-BFCB79D6324F}" destId="{8376D786-F3FD-48B3-8907-A8A9ED87656A}" srcOrd="0" destOrd="0" parTransId="{33CC047B-9056-4989-ADE2-74B8EA82AA29}" sibTransId="{D122F079-8EE7-49F5-83A7-7058BAD1348E}"/>
    <dgm:cxn modelId="{7A2CDACB-6AE7-462B-8BDE-846F2E926674}" type="presParOf" srcId="{8865FB71-D960-4C53-8B22-B8F8E1769719}" destId="{D3005EE4-0B33-4A2A-B9AC-F35150AAA09A}" srcOrd="0" destOrd="0" presId="urn:microsoft.com/office/officeart/2005/8/layout/vList5"/>
    <dgm:cxn modelId="{60A94BC0-4627-40D8-9ED4-F580F3D90D05}" type="presParOf" srcId="{D3005EE4-0B33-4A2A-B9AC-F35150AAA09A}" destId="{EB0F8D70-D1F2-42EE-85A6-EA0316507DC9}" srcOrd="0" destOrd="0" presId="urn:microsoft.com/office/officeart/2005/8/layout/vList5"/>
    <dgm:cxn modelId="{227AB2E8-56CA-4158-B7CA-F06135816367}" type="presParOf" srcId="{D3005EE4-0B33-4A2A-B9AC-F35150AAA09A}" destId="{9F1C85E0-4885-4A66-BCA4-754A0E5DB238}" srcOrd="1" destOrd="0" presId="urn:microsoft.com/office/officeart/2005/8/layout/vList5"/>
    <dgm:cxn modelId="{C6AFFA77-BBAF-4C9A-A20C-B559C5A5896C}" type="presParOf" srcId="{8865FB71-D960-4C53-8B22-B8F8E1769719}" destId="{D2D236D4-99CE-4460-9E84-33A917D8A75B}" srcOrd="1" destOrd="0" presId="urn:microsoft.com/office/officeart/2005/8/layout/vList5"/>
    <dgm:cxn modelId="{D40F49AD-2937-4251-A8B2-C22AE8FF68DC}" type="presParOf" srcId="{8865FB71-D960-4C53-8B22-B8F8E1769719}" destId="{877C9F5C-560D-46CC-93EF-CB0ED33B7519}" srcOrd="2" destOrd="0" presId="urn:microsoft.com/office/officeart/2005/8/layout/vList5"/>
    <dgm:cxn modelId="{F526E4A8-8EFB-4CA6-ADEB-E3F93E6AE2FC}" type="presParOf" srcId="{877C9F5C-560D-46CC-93EF-CB0ED33B7519}" destId="{6AE29433-880B-43A3-A712-762E784FC08F}" srcOrd="0" destOrd="0" presId="urn:microsoft.com/office/officeart/2005/8/layout/vList5"/>
    <dgm:cxn modelId="{82744035-D8CF-4648-9DA9-2F4266CE757F}" type="presParOf" srcId="{877C9F5C-560D-46CC-93EF-CB0ED33B7519}" destId="{07454866-8647-429A-B08D-51EB67BA606B}" srcOrd="1" destOrd="0" presId="urn:microsoft.com/office/officeart/2005/8/layout/vList5"/>
    <dgm:cxn modelId="{3BC339E9-C4EF-4FFE-AD9D-5ED54A2FA43F}" type="presParOf" srcId="{8865FB71-D960-4C53-8B22-B8F8E1769719}" destId="{026B6F28-4099-4604-89E0-4AEF70756F8E}" srcOrd="3" destOrd="0" presId="urn:microsoft.com/office/officeart/2005/8/layout/vList5"/>
    <dgm:cxn modelId="{CD42D2F0-774B-4F58-BA01-8FC6AF724150}" type="presParOf" srcId="{8865FB71-D960-4C53-8B22-B8F8E1769719}" destId="{7DE8B89A-517D-40F5-8E1A-C0BADC05944A}" srcOrd="4" destOrd="0" presId="urn:microsoft.com/office/officeart/2005/8/layout/vList5"/>
    <dgm:cxn modelId="{7627C225-1B16-469F-82B3-6D88578D0BFA}" type="presParOf" srcId="{7DE8B89A-517D-40F5-8E1A-C0BADC05944A}" destId="{B5927386-776A-44D3-A13D-F3F4D8F6A599}" srcOrd="0" destOrd="0" presId="urn:microsoft.com/office/officeart/2005/8/layout/vList5"/>
    <dgm:cxn modelId="{7520C469-CBB4-48AB-88C9-2CB9FA044420}" type="presParOf" srcId="{7DE8B89A-517D-40F5-8E1A-C0BADC05944A}" destId="{9155D4F9-CBDF-448A-BAE0-35ED446A90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38C14F-0C7F-47BE-97F8-247F4772ECC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4CEB5-28B7-412C-8437-3C6BF937DAF9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35BB16-E7DE-48F4-95E6-04A50C3A3861}" type="parTrans" cxnId="{468256DA-D698-4F08-B882-8D5AFE8AF895}">
      <dgm:prSet/>
      <dgm:spPr/>
      <dgm:t>
        <a:bodyPr/>
        <a:lstStyle/>
        <a:p>
          <a:endParaRPr lang="ru-RU"/>
        </a:p>
      </dgm:t>
    </dgm:pt>
    <dgm:pt modelId="{E3F16B00-C845-4809-AC13-2C99DCC6B44E}" type="sibTrans" cxnId="{468256DA-D698-4F08-B882-8D5AFE8AF895}">
      <dgm:prSet/>
      <dgm:spPr/>
      <dgm:t>
        <a:bodyPr/>
        <a:lstStyle/>
        <a:p>
          <a:endParaRPr lang="ru-RU"/>
        </a:p>
      </dgm:t>
    </dgm:pt>
    <dgm:pt modelId="{4E1FA062-1860-4951-AB61-42A88F361C44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Ход работы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0B12B-8EB0-4897-956C-D0E21F6A9BA9}" type="parTrans" cxnId="{1F7133A9-DB7A-4844-A46E-81087E981A45}">
      <dgm:prSet/>
      <dgm:spPr/>
      <dgm:t>
        <a:bodyPr/>
        <a:lstStyle/>
        <a:p>
          <a:endParaRPr lang="ru-RU"/>
        </a:p>
      </dgm:t>
    </dgm:pt>
    <dgm:pt modelId="{7371188B-E1EE-4C74-BED0-B674B28014FF}" type="sibTrans" cxnId="{1F7133A9-DB7A-4844-A46E-81087E981A45}">
      <dgm:prSet/>
      <dgm:spPr/>
      <dgm:t>
        <a:bodyPr/>
        <a:lstStyle/>
        <a:p>
          <a:endParaRPr lang="ru-RU"/>
        </a:p>
      </dgm:t>
    </dgm:pt>
    <dgm:pt modelId="{CB1B5F43-3C7A-4BDB-BD89-58D918C395B4}">
      <dgm:prSet/>
      <dgm:spPr/>
      <dgm:t>
        <a:bodyPr/>
        <a:lstStyle/>
        <a:p>
          <a:pPr rtl="0"/>
          <a:r>
            <a:rPr lang="ru-RU" dirty="0" smtClean="0">
              <a:solidFill>
                <a:srgbClr val="000099"/>
              </a:solidFill>
            </a:rPr>
            <a:t>развитие интереса к себе</a:t>
          </a:r>
          <a:endParaRPr lang="ru-RU" dirty="0">
            <a:solidFill>
              <a:srgbClr val="000099"/>
            </a:solidFill>
          </a:endParaRPr>
        </a:p>
      </dgm:t>
    </dgm:pt>
    <dgm:pt modelId="{94A0F82C-B5C6-4B5F-A075-C1EDF210363F}" type="parTrans" cxnId="{1DE6B19B-D251-4D8C-95F3-8B9B27151CBE}">
      <dgm:prSet/>
      <dgm:spPr/>
      <dgm:t>
        <a:bodyPr/>
        <a:lstStyle/>
        <a:p>
          <a:endParaRPr lang="ru-RU"/>
        </a:p>
      </dgm:t>
    </dgm:pt>
    <dgm:pt modelId="{F5376E86-E9F8-4B5E-951B-FE34DF39446F}" type="sibTrans" cxnId="{1DE6B19B-D251-4D8C-95F3-8B9B27151CBE}">
      <dgm:prSet/>
      <dgm:spPr/>
      <dgm:t>
        <a:bodyPr/>
        <a:lstStyle/>
        <a:p>
          <a:endParaRPr lang="ru-RU"/>
        </a:p>
      </dgm:t>
    </dgm:pt>
    <dgm:pt modelId="{FF42229E-AB05-45D6-A898-8D4C94C6A0E6}">
      <dgm:prSet/>
      <dgm:spPr/>
      <dgm:t>
        <a:bodyPr/>
        <a:lstStyle/>
        <a:p>
          <a:pPr rtl="0"/>
          <a:r>
            <a:rPr lang="ru-RU" dirty="0" smtClean="0">
              <a:solidFill>
                <a:srgbClr val="000099"/>
              </a:solidFill>
            </a:rPr>
            <a:t>осознание различных ролей и развитие гибкого ролевого поведения</a:t>
          </a:r>
          <a:endParaRPr lang="ru-RU" dirty="0">
            <a:solidFill>
              <a:srgbClr val="000099"/>
            </a:solidFill>
          </a:endParaRPr>
        </a:p>
      </dgm:t>
    </dgm:pt>
    <dgm:pt modelId="{F0B2EB22-2244-4647-8B93-813F5B8667B1}" type="parTrans" cxnId="{84FFC1B5-B13C-4B6B-BAEC-95CB4D4157F0}">
      <dgm:prSet/>
      <dgm:spPr/>
      <dgm:t>
        <a:bodyPr/>
        <a:lstStyle/>
        <a:p>
          <a:endParaRPr lang="ru-RU"/>
        </a:p>
      </dgm:t>
    </dgm:pt>
    <dgm:pt modelId="{0A2AD627-A689-4E09-87A4-E589C891AC28}" type="sibTrans" cxnId="{84FFC1B5-B13C-4B6B-BAEC-95CB4D4157F0}">
      <dgm:prSet/>
      <dgm:spPr/>
      <dgm:t>
        <a:bodyPr/>
        <a:lstStyle/>
        <a:p>
          <a:endParaRPr lang="ru-RU"/>
        </a:p>
      </dgm:t>
    </dgm:pt>
    <dgm:pt modelId="{ABDE2E20-BCD7-494E-A2D0-8443F0C48CC3}">
      <dgm:prSet/>
      <dgm:spPr/>
      <dgm:t>
        <a:bodyPr/>
        <a:lstStyle/>
        <a:p>
          <a:pPr rtl="0"/>
          <a:r>
            <a:rPr lang="ru-RU" dirty="0" smtClean="0">
              <a:solidFill>
                <a:srgbClr val="000099"/>
              </a:solidFill>
            </a:rPr>
            <a:t>формирование эго-идентичности </a:t>
          </a:r>
          <a:endParaRPr lang="ru-RU" dirty="0">
            <a:solidFill>
              <a:srgbClr val="000099"/>
            </a:solidFill>
          </a:endParaRPr>
        </a:p>
      </dgm:t>
    </dgm:pt>
    <dgm:pt modelId="{6FF5B9FF-9AB1-472D-A274-440E04B92062}" type="parTrans" cxnId="{A262E68C-93F9-411A-B25F-2B902E648CBF}">
      <dgm:prSet/>
      <dgm:spPr/>
      <dgm:t>
        <a:bodyPr/>
        <a:lstStyle/>
        <a:p>
          <a:endParaRPr lang="ru-RU"/>
        </a:p>
      </dgm:t>
    </dgm:pt>
    <dgm:pt modelId="{4BDCECD9-AF4D-4685-AABB-C21D8C478B7C}" type="sibTrans" cxnId="{A262E68C-93F9-411A-B25F-2B902E648CBF}">
      <dgm:prSet/>
      <dgm:spPr/>
      <dgm:t>
        <a:bodyPr/>
        <a:lstStyle/>
        <a:p>
          <a:endParaRPr lang="ru-RU"/>
        </a:p>
      </dgm:t>
    </dgm:pt>
    <dgm:pt modelId="{AE193E3E-0A2F-4D54-B6C3-5A269C61EF56}">
      <dgm:prSet/>
      <dgm:spPr/>
      <dgm:t>
        <a:bodyPr/>
        <a:lstStyle/>
        <a:p>
          <a:pPr rtl="0"/>
          <a:r>
            <a:rPr lang="ru-RU" dirty="0" smtClean="0">
              <a:solidFill>
                <a:srgbClr val="000099"/>
              </a:solidFill>
            </a:rPr>
            <a:t>представить себя в виде предмета или животного</a:t>
          </a:r>
          <a:endParaRPr lang="ru-RU" dirty="0">
            <a:solidFill>
              <a:srgbClr val="000099"/>
            </a:solidFill>
          </a:endParaRPr>
        </a:p>
      </dgm:t>
    </dgm:pt>
    <dgm:pt modelId="{93A7559C-A7E4-4C62-B808-48DDDADC9150}" type="parTrans" cxnId="{2641DEF5-FD7A-4128-B0CE-EC8C2DD4378F}">
      <dgm:prSet/>
      <dgm:spPr/>
      <dgm:t>
        <a:bodyPr/>
        <a:lstStyle/>
        <a:p>
          <a:endParaRPr lang="ru-RU"/>
        </a:p>
      </dgm:t>
    </dgm:pt>
    <dgm:pt modelId="{B2D8DBEC-D1D2-4AB1-91D0-79DE8E5816BF}" type="sibTrans" cxnId="{2641DEF5-FD7A-4128-B0CE-EC8C2DD4378F}">
      <dgm:prSet/>
      <dgm:spPr/>
      <dgm:t>
        <a:bodyPr/>
        <a:lstStyle/>
        <a:p>
          <a:endParaRPr lang="ru-RU"/>
        </a:p>
      </dgm:t>
    </dgm:pt>
    <dgm:pt modelId="{C3B38C0F-338F-47ED-83E9-1540C0F08B83}">
      <dgm:prSet/>
      <dgm:spPr/>
      <dgm:t>
        <a:bodyPr/>
        <a:lstStyle/>
        <a:p>
          <a:pPr rtl="0"/>
          <a:r>
            <a:rPr lang="ru-RU" dirty="0" smtClean="0">
              <a:solidFill>
                <a:srgbClr val="000099"/>
              </a:solidFill>
            </a:rPr>
            <a:t>можно нарисовать с одной стороны листа предмет, а с другой — животное</a:t>
          </a:r>
          <a:endParaRPr lang="ru-RU" dirty="0">
            <a:solidFill>
              <a:srgbClr val="000099"/>
            </a:solidFill>
          </a:endParaRPr>
        </a:p>
      </dgm:t>
    </dgm:pt>
    <dgm:pt modelId="{80462035-7C00-4B85-9E45-6878513B6840}" type="parTrans" cxnId="{232B6756-3915-4F26-8B98-E1458AB47256}">
      <dgm:prSet/>
      <dgm:spPr/>
      <dgm:t>
        <a:bodyPr/>
        <a:lstStyle/>
        <a:p>
          <a:endParaRPr lang="ru-RU"/>
        </a:p>
      </dgm:t>
    </dgm:pt>
    <dgm:pt modelId="{281D136F-1E85-4DED-B4DA-AE0DAC2F3DFA}" type="sibTrans" cxnId="{232B6756-3915-4F26-8B98-E1458AB47256}">
      <dgm:prSet/>
      <dgm:spPr/>
      <dgm:t>
        <a:bodyPr/>
        <a:lstStyle/>
        <a:p>
          <a:endParaRPr lang="ru-RU"/>
        </a:p>
      </dgm:t>
    </dgm:pt>
    <dgm:pt modelId="{F8EE8EEB-048C-41C5-83D0-A6E93AA55333}">
      <dgm:prSet/>
      <dgm:spPr/>
      <dgm:t>
        <a:bodyPr/>
        <a:lstStyle/>
        <a:p>
          <a:pPr rtl="0"/>
          <a:r>
            <a:rPr lang="ru-RU" dirty="0" smtClean="0">
              <a:solidFill>
                <a:srgbClr val="000099"/>
              </a:solidFill>
            </a:rPr>
            <a:t>после создания образа рассказать о нем от первого лица либо придумать историю</a:t>
          </a:r>
          <a:endParaRPr lang="ru-RU" dirty="0">
            <a:solidFill>
              <a:srgbClr val="000099"/>
            </a:solidFill>
          </a:endParaRPr>
        </a:p>
      </dgm:t>
    </dgm:pt>
    <dgm:pt modelId="{7292B19B-F243-41D3-8B5B-320BFD73F74E}" type="parTrans" cxnId="{182D5649-747F-469F-8F04-85E0BC8A8B4D}">
      <dgm:prSet/>
      <dgm:spPr/>
      <dgm:t>
        <a:bodyPr/>
        <a:lstStyle/>
        <a:p>
          <a:endParaRPr lang="ru-RU"/>
        </a:p>
      </dgm:t>
    </dgm:pt>
    <dgm:pt modelId="{5CB265C4-A811-4A4B-B14F-4051A6845F58}" type="sibTrans" cxnId="{182D5649-747F-469F-8F04-85E0BC8A8B4D}">
      <dgm:prSet/>
      <dgm:spPr/>
      <dgm:t>
        <a:bodyPr/>
        <a:lstStyle/>
        <a:p>
          <a:endParaRPr lang="ru-RU"/>
        </a:p>
      </dgm:t>
    </dgm:pt>
    <dgm:pt modelId="{5581656C-AB26-4542-AE1B-5B9C2F104152}">
      <dgm:prSet/>
      <dgm:spPr/>
      <dgm:t>
        <a:bodyPr/>
        <a:lstStyle/>
        <a:p>
          <a:pPr rtl="0"/>
          <a:r>
            <a:rPr lang="ru-RU" dirty="0" smtClean="0">
              <a:solidFill>
                <a:srgbClr val="000099"/>
              </a:solidFill>
            </a:rPr>
            <a:t>разработать и разыграть сценарий, в котором должны участвовать все эти герои  </a:t>
          </a:r>
          <a:endParaRPr lang="ru-RU" dirty="0">
            <a:solidFill>
              <a:srgbClr val="000099"/>
            </a:solidFill>
          </a:endParaRPr>
        </a:p>
      </dgm:t>
    </dgm:pt>
    <dgm:pt modelId="{90F02492-CE06-4CE1-9B79-6388319E01B0}" type="parTrans" cxnId="{98C85E4C-F580-4310-AB5E-9D69B3EC1DF1}">
      <dgm:prSet/>
      <dgm:spPr/>
      <dgm:t>
        <a:bodyPr/>
        <a:lstStyle/>
        <a:p>
          <a:endParaRPr lang="ru-RU"/>
        </a:p>
      </dgm:t>
    </dgm:pt>
    <dgm:pt modelId="{5EA71522-A75C-4821-BD8E-B85B2DCBBDA1}" type="sibTrans" cxnId="{98C85E4C-F580-4310-AB5E-9D69B3EC1DF1}">
      <dgm:prSet/>
      <dgm:spPr/>
      <dgm:t>
        <a:bodyPr/>
        <a:lstStyle/>
        <a:p>
          <a:endParaRPr lang="ru-RU"/>
        </a:p>
      </dgm:t>
    </dgm:pt>
    <dgm:pt modelId="{A50DA169-722C-4DED-952F-7D515C246341}" type="pres">
      <dgm:prSet presAssocID="{6C38C14F-0C7F-47BE-97F8-247F4772EC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9B110-7318-498D-B878-A838C4E7DBCE}" type="pres">
      <dgm:prSet presAssocID="{3CF4CEB5-28B7-412C-8437-3C6BF937DAF9}" presName="linNode" presStyleCnt="0"/>
      <dgm:spPr/>
    </dgm:pt>
    <dgm:pt modelId="{E44121C1-D306-41EE-A7C6-3A0008A09BFB}" type="pres">
      <dgm:prSet presAssocID="{3CF4CEB5-28B7-412C-8437-3C6BF937DAF9}" presName="parentText" presStyleLbl="node1" presStyleIdx="0" presStyleCnt="2" custScaleX="94715" custScaleY="78393" custLinFactNeighborX="3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62D3D-6C41-4747-96B7-348B0C05903E}" type="pres">
      <dgm:prSet presAssocID="{3CF4CEB5-28B7-412C-8437-3C6BF937DAF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2CE0D-6040-47B7-A853-2275BD35B759}" type="pres">
      <dgm:prSet presAssocID="{E3F16B00-C845-4809-AC13-2C99DCC6B44E}" presName="sp" presStyleCnt="0"/>
      <dgm:spPr/>
    </dgm:pt>
    <dgm:pt modelId="{F48A4802-3238-472E-8C63-0EA0A52C5427}" type="pres">
      <dgm:prSet presAssocID="{4E1FA062-1860-4951-AB61-42A88F361C44}" presName="linNode" presStyleCnt="0"/>
      <dgm:spPr/>
    </dgm:pt>
    <dgm:pt modelId="{27B9DA59-D585-42C7-A698-6823165B683A}" type="pres">
      <dgm:prSet presAssocID="{4E1FA062-1860-4951-AB61-42A88F361C44}" presName="parentText" presStyleLbl="node1" presStyleIdx="1" presStyleCnt="2" custScaleX="94715" custScaleY="78393" custLinFactNeighborX="3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49781-A99E-485E-BDAB-3AFE9540655C}" type="pres">
      <dgm:prSet presAssocID="{4E1FA062-1860-4951-AB61-42A88F361C4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F4FD8-C61C-4C6D-9BE4-FE545035BECD}" type="presOf" srcId="{3CF4CEB5-28B7-412C-8437-3C6BF937DAF9}" destId="{E44121C1-D306-41EE-A7C6-3A0008A09BFB}" srcOrd="0" destOrd="0" presId="urn:microsoft.com/office/officeart/2005/8/layout/vList5"/>
    <dgm:cxn modelId="{2CC58CEC-4673-47D0-9361-6CED481B4D8B}" type="presOf" srcId="{4E1FA062-1860-4951-AB61-42A88F361C44}" destId="{27B9DA59-D585-42C7-A698-6823165B683A}" srcOrd="0" destOrd="0" presId="urn:microsoft.com/office/officeart/2005/8/layout/vList5"/>
    <dgm:cxn modelId="{7922288F-E529-4BAD-95A8-8413E69D24F3}" type="presOf" srcId="{FF42229E-AB05-45D6-A898-8D4C94C6A0E6}" destId="{F0F62D3D-6C41-4747-96B7-348B0C05903E}" srcOrd="0" destOrd="1" presId="urn:microsoft.com/office/officeart/2005/8/layout/vList5"/>
    <dgm:cxn modelId="{468256DA-D698-4F08-B882-8D5AFE8AF895}" srcId="{6C38C14F-0C7F-47BE-97F8-247F4772ECC4}" destId="{3CF4CEB5-28B7-412C-8437-3C6BF937DAF9}" srcOrd="0" destOrd="0" parTransId="{7835BB16-E7DE-48F4-95E6-04A50C3A3861}" sibTransId="{E3F16B00-C845-4809-AC13-2C99DCC6B44E}"/>
    <dgm:cxn modelId="{A1CB2BE5-DC9E-4F44-AF09-CA80FB2D3F0D}" type="presOf" srcId="{5581656C-AB26-4542-AE1B-5B9C2F104152}" destId="{FF649781-A99E-485E-BDAB-3AFE9540655C}" srcOrd="0" destOrd="3" presId="urn:microsoft.com/office/officeart/2005/8/layout/vList5"/>
    <dgm:cxn modelId="{1F7133A9-DB7A-4844-A46E-81087E981A45}" srcId="{6C38C14F-0C7F-47BE-97F8-247F4772ECC4}" destId="{4E1FA062-1860-4951-AB61-42A88F361C44}" srcOrd="1" destOrd="0" parTransId="{B8E0B12B-8EB0-4897-956C-D0E21F6A9BA9}" sibTransId="{7371188B-E1EE-4C74-BED0-B674B28014FF}"/>
    <dgm:cxn modelId="{2641DEF5-FD7A-4128-B0CE-EC8C2DD4378F}" srcId="{4E1FA062-1860-4951-AB61-42A88F361C44}" destId="{AE193E3E-0A2F-4D54-B6C3-5A269C61EF56}" srcOrd="0" destOrd="0" parTransId="{93A7559C-A7E4-4C62-B808-48DDDADC9150}" sibTransId="{B2D8DBEC-D1D2-4AB1-91D0-79DE8E5816BF}"/>
    <dgm:cxn modelId="{1DE6B19B-D251-4D8C-95F3-8B9B27151CBE}" srcId="{3CF4CEB5-28B7-412C-8437-3C6BF937DAF9}" destId="{CB1B5F43-3C7A-4BDB-BD89-58D918C395B4}" srcOrd="0" destOrd="0" parTransId="{94A0F82C-B5C6-4B5F-A075-C1EDF210363F}" sibTransId="{F5376E86-E9F8-4B5E-951B-FE34DF39446F}"/>
    <dgm:cxn modelId="{287A85C8-2B6C-480F-A1FA-68ECD0CB61B0}" type="presOf" srcId="{6C38C14F-0C7F-47BE-97F8-247F4772ECC4}" destId="{A50DA169-722C-4DED-952F-7D515C246341}" srcOrd="0" destOrd="0" presId="urn:microsoft.com/office/officeart/2005/8/layout/vList5"/>
    <dgm:cxn modelId="{84FFC1B5-B13C-4B6B-BAEC-95CB4D4157F0}" srcId="{3CF4CEB5-28B7-412C-8437-3C6BF937DAF9}" destId="{FF42229E-AB05-45D6-A898-8D4C94C6A0E6}" srcOrd="1" destOrd="0" parTransId="{F0B2EB22-2244-4647-8B93-813F5B8667B1}" sibTransId="{0A2AD627-A689-4E09-87A4-E589C891AC28}"/>
    <dgm:cxn modelId="{182D5649-747F-469F-8F04-85E0BC8A8B4D}" srcId="{4E1FA062-1860-4951-AB61-42A88F361C44}" destId="{F8EE8EEB-048C-41C5-83D0-A6E93AA55333}" srcOrd="2" destOrd="0" parTransId="{7292B19B-F243-41D3-8B5B-320BFD73F74E}" sibTransId="{5CB265C4-A811-4A4B-B14F-4051A6845F58}"/>
    <dgm:cxn modelId="{A262E68C-93F9-411A-B25F-2B902E648CBF}" srcId="{3CF4CEB5-28B7-412C-8437-3C6BF937DAF9}" destId="{ABDE2E20-BCD7-494E-A2D0-8443F0C48CC3}" srcOrd="2" destOrd="0" parTransId="{6FF5B9FF-9AB1-472D-A274-440E04B92062}" sibTransId="{4BDCECD9-AF4D-4685-AABB-C21D8C478B7C}"/>
    <dgm:cxn modelId="{ADE61D24-7A70-41C8-BEB9-2A44DF803807}" type="presOf" srcId="{AE193E3E-0A2F-4D54-B6C3-5A269C61EF56}" destId="{FF649781-A99E-485E-BDAB-3AFE9540655C}" srcOrd="0" destOrd="0" presId="urn:microsoft.com/office/officeart/2005/8/layout/vList5"/>
    <dgm:cxn modelId="{232B6756-3915-4F26-8B98-E1458AB47256}" srcId="{4E1FA062-1860-4951-AB61-42A88F361C44}" destId="{C3B38C0F-338F-47ED-83E9-1540C0F08B83}" srcOrd="1" destOrd="0" parTransId="{80462035-7C00-4B85-9E45-6878513B6840}" sibTransId="{281D136F-1E85-4DED-B4DA-AE0DAC2F3DFA}"/>
    <dgm:cxn modelId="{46EDB403-E2D0-450A-9E95-4DDA163BD78F}" type="presOf" srcId="{F8EE8EEB-048C-41C5-83D0-A6E93AA55333}" destId="{FF649781-A99E-485E-BDAB-3AFE9540655C}" srcOrd="0" destOrd="2" presId="urn:microsoft.com/office/officeart/2005/8/layout/vList5"/>
    <dgm:cxn modelId="{98C85E4C-F580-4310-AB5E-9D69B3EC1DF1}" srcId="{4E1FA062-1860-4951-AB61-42A88F361C44}" destId="{5581656C-AB26-4542-AE1B-5B9C2F104152}" srcOrd="3" destOrd="0" parTransId="{90F02492-CE06-4CE1-9B79-6388319E01B0}" sibTransId="{5EA71522-A75C-4821-BD8E-B85B2DCBBDA1}"/>
    <dgm:cxn modelId="{21F6A74C-C279-4647-8A69-C1478686A6BD}" type="presOf" srcId="{CB1B5F43-3C7A-4BDB-BD89-58D918C395B4}" destId="{F0F62D3D-6C41-4747-96B7-348B0C05903E}" srcOrd="0" destOrd="0" presId="urn:microsoft.com/office/officeart/2005/8/layout/vList5"/>
    <dgm:cxn modelId="{7CB93CC0-5D28-44EB-A65C-912C4D339FA8}" type="presOf" srcId="{C3B38C0F-338F-47ED-83E9-1540C0F08B83}" destId="{FF649781-A99E-485E-BDAB-3AFE9540655C}" srcOrd="0" destOrd="1" presId="urn:microsoft.com/office/officeart/2005/8/layout/vList5"/>
    <dgm:cxn modelId="{5D961E19-8C63-4535-8243-2ECB13FD2B55}" type="presOf" srcId="{ABDE2E20-BCD7-494E-A2D0-8443F0C48CC3}" destId="{F0F62D3D-6C41-4747-96B7-348B0C05903E}" srcOrd="0" destOrd="2" presId="urn:microsoft.com/office/officeart/2005/8/layout/vList5"/>
    <dgm:cxn modelId="{BD624330-2DF1-478B-BD7D-F14F2A534351}" type="presParOf" srcId="{A50DA169-722C-4DED-952F-7D515C246341}" destId="{CB09B110-7318-498D-B878-A838C4E7DBCE}" srcOrd="0" destOrd="0" presId="urn:microsoft.com/office/officeart/2005/8/layout/vList5"/>
    <dgm:cxn modelId="{2C7C431D-EF8B-4F10-950B-6B1DC4D5DB87}" type="presParOf" srcId="{CB09B110-7318-498D-B878-A838C4E7DBCE}" destId="{E44121C1-D306-41EE-A7C6-3A0008A09BFB}" srcOrd="0" destOrd="0" presId="urn:microsoft.com/office/officeart/2005/8/layout/vList5"/>
    <dgm:cxn modelId="{45B1B890-BC20-4257-A8B8-8DDB4DA5A4A8}" type="presParOf" srcId="{CB09B110-7318-498D-B878-A838C4E7DBCE}" destId="{F0F62D3D-6C41-4747-96B7-348B0C05903E}" srcOrd="1" destOrd="0" presId="urn:microsoft.com/office/officeart/2005/8/layout/vList5"/>
    <dgm:cxn modelId="{1C2627CC-7C44-4555-951E-427975126C1E}" type="presParOf" srcId="{A50DA169-722C-4DED-952F-7D515C246341}" destId="{9072CE0D-6040-47B7-A853-2275BD35B759}" srcOrd="1" destOrd="0" presId="urn:microsoft.com/office/officeart/2005/8/layout/vList5"/>
    <dgm:cxn modelId="{F0C91844-7F85-450C-AADD-23F354DF0529}" type="presParOf" srcId="{A50DA169-722C-4DED-952F-7D515C246341}" destId="{F48A4802-3238-472E-8C63-0EA0A52C5427}" srcOrd="2" destOrd="0" presId="urn:microsoft.com/office/officeart/2005/8/layout/vList5"/>
    <dgm:cxn modelId="{AC9F19D9-CF82-4DAF-B4A6-734B5DC4C10E}" type="presParOf" srcId="{F48A4802-3238-472E-8C63-0EA0A52C5427}" destId="{27B9DA59-D585-42C7-A698-6823165B683A}" srcOrd="0" destOrd="0" presId="urn:microsoft.com/office/officeart/2005/8/layout/vList5"/>
    <dgm:cxn modelId="{9F0972DC-E51D-4140-B5F9-472BB1F0494A}" type="presParOf" srcId="{F48A4802-3238-472E-8C63-0EA0A52C5427}" destId="{FF649781-A99E-485E-BDAB-3AFE954065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DA3DB-5BA0-409B-B61F-7A09BFB0FEA0}">
      <dsp:nvSpPr>
        <dsp:cNvPr id="0" name=""/>
        <dsp:cNvSpPr/>
      </dsp:nvSpPr>
      <dsp:spPr>
        <a:xfrm rot="10800000">
          <a:off x="2072335" y="4017"/>
          <a:ext cx="7132224" cy="110349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660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арт-терапия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(посредством изобразительного творчества) </a:t>
          </a:r>
          <a:endParaRPr lang="ru-RU" sz="2300" kern="1200" dirty="0"/>
        </a:p>
      </dsp:txBody>
      <dsp:txXfrm rot="10800000">
        <a:off x="2348208" y="4017"/>
        <a:ext cx="6856351" cy="1103491"/>
      </dsp:txXfrm>
    </dsp:sp>
    <dsp:sp modelId="{7F0D4FDA-8D00-4C56-B515-261B81437D3D}">
      <dsp:nvSpPr>
        <dsp:cNvPr id="0" name=""/>
        <dsp:cNvSpPr/>
      </dsp:nvSpPr>
      <dsp:spPr>
        <a:xfrm>
          <a:off x="1520589" y="4017"/>
          <a:ext cx="1103491" cy="1103491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F0A3CB-63A2-4462-A0B6-03A28404E2E4}">
      <dsp:nvSpPr>
        <dsp:cNvPr id="0" name=""/>
        <dsp:cNvSpPr/>
      </dsp:nvSpPr>
      <dsp:spPr>
        <a:xfrm rot="10800000">
          <a:off x="2072335" y="1436908"/>
          <a:ext cx="7132224" cy="110349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660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драматерапия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(посредством сценической игры)</a:t>
          </a:r>
          <a:endParaRPr lang="ru-RU" sz="2300" kern="1200" dirty="0"/>
        </a:p>
      </dsp:txBody>
      <dsp:txXfrm rot="10800000">
        <a:off x="2348208" y="1436908"/>
        <a:ext cx="6856351" cy="1103491"/>
      </dsp:txXfrm>
    </dsp:sp>
    <dsp:sp modelId="{CEEACBFF-A3CD-4AD4-BE26-1796CCEF233B}">
      <dsp:nvSpPr>
        <dsp:cNvPr id="0" name=""/>
        <dsp:cNvSpPr/>
      </dsp:nvSpPr>
      <dsp:spPr>
        <a:xfrm>
          <a:off x="1520589" y="1436908"/>
          <a:ext cx="1103491" cy="1103491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963E014-A090-4AE0-BF7B-A56B5CF821F7}">
      <dsp:nvSpPr>
        <dsp:cNvPr id="0" name=""/>
        <dsp:cNvSpPr/>
      </dsp:nvSpPr>
      <dsp:spPr>
        <a:xfrm rot="10800000">
          <a:off x="2072335" y="2869800"/>
          <a:ext cx="7132224" cy="110349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660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танцевально-двигательная терапия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(посредством движения и танца)  </a:t>
          </a:r>
          <a:endParaRPr lang="ru-RU" sz="2300" kern="1200" dirty="0"/>
        </a:p>
      </dsp:txBody>
      <dsp:txXfrm rot="10800000">
        <a:off x="2348208" y="2869800"/>
        <a:ext cx="6856351" cy="1103491"/>
      </dsp:txXfrm>
    </dsp:sp>
    <dsp:sp modelId="{B5D0BEF1-C2E3-4368-B2F3-7EB6C42E5B5C}">
      <dsp:nvSpPr>
        <dsp:cNvPr id="0" name=""/>
        <dsp:cNvSpPr/>
      </dsp:nvSpPr>
      <dsp:spPr>
        <a:xfrm>
          <a:off x="1520589" y="2869800"/>
          <a:ext cx="1103491" cy="1103491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5323A6E-12A2-487F-A598-3986CBAB6048}">
      <dsp:nvSpPr>
        <dsp:cNvPr id="0" name=""/>
        <dsp:cNvSpPr/>
      </dsp:nvSpPr>
      <dsp:spPr>
        <a:xfrm rot="10800000">
          <a:off x="2072335" y="4302691"/>
          <a:ext cx="7132224" cy="110349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660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музыкальная терапия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(посредством звуков и музыки)</a:t>
          </a:r>
          <a:endParaRPr lang="ru-RU" sz="2300" kern="1200" dirty="0"/>
        </a:p>
      </dsp:txBody>
      <dsp:txXfrm rot="10800000">
        <a:off x="2348208" y="4302691"/>
        <a:ext cx="6856351" cy="1103491"/>
      </dsp:txXfrm>
    </dsp:sp>
    <dsp:sp modelId="{6699F785-A107-4930-9996-9B7143C81475}">
      <dsp:nvSpPr>
        <dsp:cNvPr id="0" name=""/>
        <dsp:cNvSpPr/>
      </dsp:nvSpPr>
      <dsp:spPr>
        <a:xfrm>
          <a:off x="1520589" y="4302691"/>
          <a:ext cx="1103491" cy="1103491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EC8DB-7B37-449C-98B1-18308FE057D9}">
      <dsp:nvSpPr>
        <dsp:cNvPr id="0" name=""/>
        <dsp:cNvSpPr/>
      </dsp:nvSpPr>
      <dsp:spPr>
        <a:xfrm>
          <a:off x="-5247155" y="-803653"/>
          <a:ext cx="6248318" cy="6248318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9A8B1-96FD-46EE-A6B1-B1228741E297}">
      <dsp:nvSpPr>
        <dsp:cNvPr id="0" name=""/>
        <dsp:cNvSpPr/>
      </dsp:nvSpPr>
      <dsp:spPr>
        <a:xfrm>
          <a:off x="524180" y="356800"/>
          <a:ext cx="9849483" cy="713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71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Нарисовать абстрактные композиции из геометрических фигур и линий </a:t>
          </a:r>
          <a:endParaRPr lang="ru-RU" sz="2000" kern="1200" dirty="0"/>
        </a:p>
      </dsp:txBody>
      <dsp:txXfrm>
        <a:off x="524180" y="356800"/>
        <a:ext cx="9849483" cy="713973"/>
      </dsp:txXfrm>
    </dsp:sp>
    <dsp:sp modelId="{93F0D34F-6707-4F63-8BE3-6B917BF7E80C}">
      <dsp:nvSpPr>
        <dsp:cNvPr id="0" name=""/>
        <dsp:cNvSpPr/>
      </dsp:nvSpPr>
      <dsp:spPr>
        <a:xfrm>
          <a:off x="77947" y="267554"/>
          <a:ext cx="892466" cy="892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4A2D5-0770-44A1-9F47-7824F9DB6DFC}">
      <dsp:nvSpPr>
        <dsp:cNvPr id="0" name=""/>
        <dsp:cNvSpPr/>
      </dsp:nvSpPr>
      <dsp:spPr>
        <a:xfrm>
          <a:off x="933517" y="1427946"/>
          <a:ext cx="9440146" cy="713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71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Спрятать в абстрактном рисунке животное</a:t>
          </a:r>
          <a:endParaRPr lang="ru-RU" sz="2000" kern="1200"/>
        </a:p>
      </dsp:txBody>
      <dsp:txXfrm>
        <a:off x="933517" y="1427946"/>
        <a:ext cx="9440146" cy="713973"/>
      </dsp:txXfrm>
    </dsp:sp>
    <dsp:sp modelId="{94CDA17C-DB2A-42AC-AEF7-FAE1DA98266E}">
      <dsp:nvSpPr>
        <dsp:cNvPr id="0" name=""/>
        <dsp:cNvSpPr/>
      </dsp:nvSpPr>
      <dsp:spPr>
        <a:xfrm>
          <a:off x="487284" y="1338699"/>
          <a:ext cx="892466" cy="892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70E90-3130-4840-AF61-06E0F6804059}">
      <dsp:nvSpPr>
        <dsp:cNvPr id="0" name=""/>
        <dsp:cNvSpPr/>
      </dsp:nvSpPr>
      <dsp:spPr>
        <a:xfrm>
          <a:off x="933517" y="2499091"/>
          <a:ext cx="9440146" cy="713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71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Абстрактно изобразить эмоции</a:t>
          </a:r>
          <a:endParaRPr lang="ru-RU" sz="2000" kern="1200"/>
        </a:p>
      </dsp:txBody>
      <dsp:txXfrm>
        <a:off x="933517" y="2499091"/>
        <a:ext cx="9440146" cy="713973"/>
      </dsp:txXfrm>
    </dsp:sp>
    <dsp:sp modelId="{B93046AD-1912-4963-8487-CE720D8787AC}">
      <dsp:nvSpPr>
        <dsp:cNvPr id="0" name=""/>
        <dsp:cNvSpPr/>
      </dsp:nvSpPr>
      <dsp:spPr>
        <a:xfrm>
          <a:off x="487284" y="2409844"/>
          <a:ext cx="892466" cy="892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B3A3E-7E5E-4B1B-BFF2-DECFD6441DAE}">
      <dsp:nvSpPr>
        <dsp:cNvPr id="0" name=""/>
        <dsp:cNvSpPr/>
      </dsp:nvSpPr>
      <dsp:spPr>
        <a:xfrm>
          <a:off x="524180" y="3570236"/>
          <a:ext cx="9849483" cy="713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71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 помощью линий и фигур создать  законченную композицию</a:t>
          </a:r>
          <a:endParaRPr lang="ru-RU" sz="2000" kern="1200"/>
        </a:p>
      </dsp:txBody>
      <dsp:txXfrm>
        <a:off x="524180" y="3570236"/>
        <a:ext cx="9849483" cy="713973"/>
      </dsp:txXfrm>
    </dsp:sp>
    <dsp:sp modelId="{E0B1DEC7-6601-452E-B50E-EE3BAFAC594C}">
      <dsp:nvSpPr>
        <dsp:cNvPr id="0" name=""/>
        <dsp:cNvSpPr/>
      </dsp:nvSpPr>
      <dsp:spPr>
        <a:xfrm>
          <a:off x="77947" y="3480990"/>
          <a:ext cx="892466" cy="892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0527F-F0C4-4538-9754-AE5365CBFB92}">
      <dsp:nvSpPr>
        <dsp:cNvPr id="0" name=""/>
        <dsp:cNvSpPr/>
      </dsp:nvSpPr>
      <dsp:spPr>
        <a:xfrm>
          <a:off x="1255569" y="710670"/>
          <a:ext cx="3362630" cy="3956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590BE-2405-40C1-BA72-4DC90E6DDD3C}">
      <dsp:nvSpPr>
        <dsp:cNvPr id="0" name=""/>
        <dsp:cNvSpPr/>
      </dsp:nvSpPr>
      <dsp:spPr>
        <a:xfrm>
          <a:off x="1255569" y="859243"/>
          <a:ext cx="247031" cy="2470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1711D0-546D-42B3-90FA-702A3F3D1655}">
      <dsp:nvSpPr>
        <dsp:cNvPr id="0" name=""/>
        <dsp:cNvSpPr/>
      </dsp:nvSpPr>
      <dsp:spPr>
        <a:xfrm>
          <a:off x="1563351" y="552787"/>
          <a:ext cx="3362630" cy="71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Функции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63351" y="552787"/>
        <a:ext cx="3362630" cy="710670"/>
      </dsp:txXfrm>
    </dsp:sp>
    <dsp:sp modelId="{CC0DA8B4-0454-4DE0-AF24-36F37D37DFF7}">
      <dsp:nvSpPr>
        <dsp:cNvPr id="0" name=""/>
        <dsp:cNvSpPr/>
      </dsp:nvSpPr>
      <dsp:spPr>
        <a:xfrm>
          <a:off x="1477592" y="1435064"/>
          <a:ext cx="247024" cy="247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A88B4-D533-46D5-98DC-33284506373B}">
      <dsp:nvSpPr>
        <dsp:cNvPr id="0" name=""/>
        <dsp:cNvSpPr/>
      </dsp:nvSpPr>
      <dsp:spPr>
        <a:xfrm>
          <a:off x="1652448" y="1270669"/>
          <a:ext cx="4042060" cy="575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осознание психологических проблем 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52448" y="1270669"/>
        <a:ext cx="4042060" cy="575815"/>
      </dsp:txXfrm>
    </dsp:sp>
    <dsp:sp modelId="{C1E1B46F-B5B4-4E40-8009-138C9C4C8DAF}">
      <dsp:nvSpPr>
        <dsp:cNvPr id="0" name=""/>
        <dsp:cNvSpPr/>
      </dsp:nvSpPr>
      <dsp:spPr>
        <a:xfrm>
          <a:off x="1477592" y="2010880"/>
          <a:ext cx="247024" cy="247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7F1E8E-2254-4407-A87F-535B19BCCB4B}">
      <dsp:nvSpPr>
        <dsp:cNvPr id="0" name=""/>
        <dsp:cNvSpPr/>
      </dsp:nvSpPr>
      <dsp:spPr>
        <a:xfrm>
          <a:off x="1652448" y="1846485"/>
          <a:ext cx="4042060" cy="575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снятие напряжения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52448" y="1846485"/>
        <a:ext cx="4042060" cy="575815"/>
      </dsp:txXfrm>
    </dsp:sp>
    <dsp:sp modelId="{F50504F3-8E95-4548-974E-769D9AE6E692}">
      <dsp:nvSpPr>
        <dsp:cNvPr id="0" name=""/>
        <dsp:cNvSpPr/>
      </dsp:nvSpPr>
      <dsp:spPr>
        <a:xfrm>
          <a:off x="1477592" y="2586696"/>
          <a:ext cx="247024" cy="247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7CC643-B90E-4DD3-9817-D89DE9683EFA}">
      <dsp:nvSpPr>
        <dsp:cNvPr id="0" name=""/>
        <dsp:cNvSpPr/>
      </dsp:nvSpPr>
      <dsp:spPr>
        <a:xfrm>
          <a:off x="1652448" y="2422300"/>
          <a:ext cx="4042060" cy="575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повышение самооценки </a:t>
          </a:r>
        </a:p>
      </dsp:txBody>
      <dsp:txXfrm>
        <a:off x="1652448" y="2422300"/>
        <a:ext cx="4042060" cy="575815"/>
      </dsp:txXfrm>
    </dsp:sp>
    <dsp:sp modelId="{C8B994EA-E5D3-454E-BC60-2B9FFECF4183}">
      <dsp:nvSpPr>
        <dsp:cNvPr id="0" name=""/>
        <dsp:cNvSpPr/>
      </dsp:nvSpPr>
      <dsp:spPr>
        <a:xfrm>
          <a:off x="1477592" y="3162511"/>
          <a:ext cx="247024" cy="247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2DCA9F-779F-432B-A187-E263382A36BA}">
      <dsp:nvSpPr>
        <dsp:cNvPr id="0" name=""/>
        <dsp:cNvSpPr/>
      </dsp:nvSpPr>
      <dsp:spPr>
        <a:xfrm>
          <a:off x="1652448" y="2963095"/>
          <a:ext cx="4042060" cy="575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обучение самовыражению</a:t>
          </a:r>
        </a:p>
      </dsp:txBody>
      <dsp:txXfrm>
        <a:off x="1652448" y="2963095"/>
        <a:ext cx="4042060" cy="575815"/>
      </dsp:txXfrm>
    </dsp:sp>
    <dsp:sp modelId="{9C81EB6A-2C02-40FC-B2C9-BB557B1E3852}">
      <dsp:nvSpPr>
        <dsp:cNvPr id="0" name=""/>
        <dsp:cNvSpPr/>
      </dsp:nvSpPr>
      <dsp:spPr>
        <a:xfrm>
          <a:off x="1477592" y="3738327"/>
          <a:ext cx="247024" cy="247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6BDF83-1BDC-4094-8ED7-C716E9D72A51}">
      <dsp:nvSpPr>
        <dsp:cNvPr id="0" name=""/>
        <dsp:cNvSpPr/>
      </dsp:nvSpPr>
      <dsp:spPr>
        <a:xfrm>
          <a:off x="1652448" y="3538911"/>
          <a:ext cx="4042060" cy="575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гармонизация внутреннего мира</a:t>
          </a:r>
        </a:p>
      </dsp:txBody>
      <dsp:txXfrm>
        <a:off x="1652448" y="3538911"/>
        <a:ext cx="4042060" cy="575815"/>
      </dsp:txXfrm>
    </dsp:sp>
    <dsp:sp modelId="{82022B5D-A5EB-408D-B4B0-E7C46BB6D85F}">
      <dsp:nvSpPr>
        <dsp:cNvPr id="0" name=""/>
        <dsp:cNvSpPr/>
      </dsp:nvSpPr>
      <dsp:spPr>
        <a:xfrm>
          <a:off x="1477592" y="4314143"/>
          <a:ext cx="247024" cy="247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C0C8F5-5EA7-4AA3-A282-E9AF260BD0DB}">
      <dsp:nvSpPr>
        <dsp:cNvPr id="0" name=""/>
        <dsp:cNvSpPr/>
      </dsp:nvSpPr>
      <dsp:spPr>
        <a:xfrm>
          <a:off x="1652448" y="4114726"/>
          <a:ext cx="4042060" cy="575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нормализация отношений </a:t>
          </a:r>
        </a:p>
        <a:p>
          <a:pPr lvl="0" algn="l" defTabSz="622300" rtl="0" eaLnBrk="0" fontAlgn="base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социуме</a:t>
          </a:r>
        </a:p>
      </dsp:txBody>
      <dsp:txXfrm>
        <a:off x="1652448" y="4114726"/>
        <a:ext cx="4042060" cy="575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A131-A47A-420E-AA43-E6FA4F36DF2B}">
      <dsp:nvSpPr>
        <dsp:cNvPr id="0" name=""/>
        <dsp:cNvSpPr/>
      </dsp:nvSpPr>
      <dsp:spPr>
        <a:xfrm>
          <a:off x="995403" y="1175"/>
          <a:ext cx="2902676" cy="19950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Арт</a:t>
          </a:r>
          <a:endParaRPr lang="ru-RU" sz="1800" kern="1200" dirty="0"/>
        </a:p>
      </dsp:txBody>
      <dsp:txXfrm>
        <a:off x="1092791" y="98563"/>
        <a:ext cx="2707900" cy="1800231"/>
      </dsp:txXfrm>
    </dsp:sp>
    <dsp:sp modelId="{15B2F01E-7164-4788-AABA-9EBF19B0E4CA}">
      <dsp:nvSpPr>
        <dsp:cNvPr id="0" name=""/>
        <dsp:cNvSpPr/>
      </dsp:nvSpPr>
      <dsp:spPr>
        <a:xfrm>
          <a:off x="1919940" y="2158177"/>
          <a:ext cx="1157104" cy="1157104"/>
        </a:xfrm>
        <a:prstGeom prst="mathPlus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073314" y="2600654"/>
        <a:ext cx="850356" cy="272150"/>
      </dsp:txXfrm>
    </dsp:sp>
    <dsp:sp modelId="{35749788-7C55-454A-84E0-66889C022243}">
      <dsp:nvSpPr>
        <dsp:cNvPr id="0" name=""/>
        <dsp:cNvSpPr/>
      </dsp:nvSpPr>
      <dsp:spPr>
        <a:xfrm>
          <a:off x="995403" y="3477276"/>
          <a:ext cx="2902676" cy="19950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Технология</a:t>
          </a:r>
          <a:endParaRPr lang="ru-RU" sz="1800" kern="1200" dirty="0"/>
        </a:p>
      </dsp:txBody>
      <dsp:txXfrm>
        <a:off x="1092791" y="3574664"/>
        <a:ext cx="2707900" cy="1800231"/>
      </dsp:txXfrm>
    </dsp:sp>
    <dsp:sp modelId="{5C63CC6F-AEA9-49D4-A721-9CC10F19262E}">
      <dsp:nvSpPr>
        <dsp:cNvPr id="0" name=""/>
        <dsp:cNvSpPr/>
      </dsp:nvSpPr>
      <dsp:spPr>
        <a:xfrm>
          <a:off x="4210269" y="2365658"/>
          <a:ext cx="661840" cy="74214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10269" y="2514086"/>
        <a:ext cx="463288" cy="445286"/>
      </dsp:txXfrm>
    </dsp:sp>
    <dsp:sp modelId="{DDB71414-FF68-4FA4-BE7F-47EE9860CC0B}">
      <dsp:nvSpPr>
        <dsp:cNvPr id="0" name=""/>
        <dsp:cNvSpPr/>
      </dsp:nvSpPr>
      <dsp:spPr>
        <a:xfrm>
          <a:off x="5146835" y="741722"/>
          <a:ext cx="5805353" cy="3990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Арт-технология</a:t>
          </a:r>
          <a:r>
            <a:rPr lang="ru-RU" sz="1800" b="1" kern="1200" dirty="0" smtClean="0"/>
            <a:t> –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система последовательных действий педагога, направленных на решение учебно-воспитательных задач, с использованием различных видов искусства</a:t>
          </a:r>
          <a:r>
            <a:rPr lang="ru-RU" sz="1800" kern="1200" dirty="0" smtClean="0"/>
            <a:t>. </a:t>
          </a:r>
          <a:endParaRPr lang="ru-RU" sz="1800" kern="1200" dirty="0"/>
        </a:p>
      </dsp:txBody>
      <dsp:txXfrm>
        <a:off x="5341611" y="936498"/>
        <a:ext cx="5415801" cy="3600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1BD81-90C0-4131-B168-B0ABEA6B6D59}">
      <dsp:nvSpPr>
        <dsp:cNvPr id="0" name=""/>
        <dsp:cNvSpPr/>
      </dsp:nvSpPr>
      <dsp:spPr>
        <a:xfrm>
          <a:off x="0" y="0"/>
          <a:ext cx="4274388" cy="427438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3E7C8-0EA0-425D-9A75-75D06169BE0B}">
      <dsp:nvSpPr>
        <dsp:cNvPr id="0" name=""/>
        <dsp:cNvSpPr/>
      </dsp:nvSpPr>
      <dsp:spPr>
        <a:xfrm>
          <a:off x="2137194" y="0"/>
          <a:ext cx="7498513" cy="42743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99"/>
              </a:solidFill>
            </a:rPr>
            <a:t>фрагментарность и противоречивость картины мира</a:t>
          </a:r>
          <a:endParaRPr lang="ru-RU" sz="2300" kern="1200" dirty="0">
            <a:solidFill>
              <a:srgbClr val="000099"/>
            </a:solidFill>
          </a:endParaRPr>
        </a:p>
      </dsp:txBody>
      <dsp:txXfrm>
        <a:off x="2137194" y="0"/>
        <a:ext cx="7498513" cy="683902"/>
      </dsp:txXfrm>
    </dsp:sp>
    <dsp:sp modelId="{04BB08D2-A04F-4F54-8FA3-B40710CE06BE}">
      <dsp:nvSpPr>
        <dsp:cNvPr id="0" name=""/>
        <dsp:cNvSpPr/>
      </dsp:nvSpPr>
      <dsp:spPr>
        <a:xfrm>
          <a:off x="448810" y="683902"/>
          <a:ext cx="3376766" cy="337676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07D58-4BBF-45AF-A3B5-316FCF4ED46F}">
      <dsp:nvSpPr>
        <dsp:cNvPr id="0" name=""/>
        <dsp:cNvSpPr/>
      </dsp:nvSpPr>
      <dsp:spPr>
        <a:xfrm>
          <a:off x="2137194" y="683902"/>
          <a:ext cx="7498513" cy="33767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rgbClr val="000099"/>
              </a:solidFill>
            </a:rPr>
            <a:t>когнитивные искажения личностных особенностей</a:t>
          </a:r>
          <a:endParaRPr lang="ru-RU" sz="2300" kern="1200">
            <a:solidFill>
              <a:srgbClr val="000099"/>
            </a:solidFill>
          </a:endParaRPr>
        </a:p>
      </dsp:txBody>
      <dsp:txXfrm>
        <a:off x="2137194" y="683902"/>
        <a:ext cx="7498513" cy="683902"/>
      </dsp:txXfrm>
    </dsp:sp>
    <dsp:sp modelId="{17061EAE-0004-429D-98CB-BDC81A545189}">
      <dsp:nvSpPr>
        <dsp:cNvPr id="0" name=""/>
        <dsp:cNvSpPr/>
      </dsp:nvSpPr>
      <dsp:spPr>
        <a:xfrm>
          <a:off x="897621" y="1367804"/>
          <a:ext cx="2479145" cy="247914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92AA2-120B-419D-840E-8CFB548BEE5C}">
      <dsp:nvSpPr>
        <dsp:cNvPr id="0" name=""/>
        <dsp:cNvSpPr/>
      </dsp:nvSpPr>
      <dsp:spPr>
        <a:xfrm>
          <a:off x="2137194" y="1367804"/>
          <a:ext cx="7498513" cy="2479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rgbClr val="000099"/>
              </a:solidFill>
            </a:rPr>
            <a:t>негативное эмоциональное состояние</a:t>
          </a:r>
          <a:endParaRPr lang="ru-RU" sz="2300" kern="1200">
            <a:solidFill>
              <a:srgbClr val="000099"/>
            </a:solidFill>
          </a:endParaRPr>
        </a:p>
      </dsp:txBody>
      <dsp:txXfrm>
        <a:off x="2137194" y="1367804"/>
        <a:ext cx="7498513" cy="683902"/>
      </dsp:txXfrm>
    </dsp:sp>
    <dsp:sp modelId="{E8CA1A0F-A761-4FEC-A401-14DB2FF3B534}">
      <dsp:nvSpPr>
        <dsp:cNvPr id="0" name=""/>
        <dsp:cNvSpPr/>
      </dsp:nvSpPr>
      <dsp:spPr>
        <a:xfrm>
          <a:off x="1346432" y="2051706"/>
          <a:ext cx="1581523" cy="158152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9C2A0-B2DD-45AC-8F1D-8CFC9C4E4BD0}">
      <dsp:nvSpPr>
        <dsp:cNvPr id="0" name=""/>
        <dsp:cNvSpPr/>
      </dsp:nvSpPr>
      <dsp:spPr>
        <a:xfrm>
          <a:off x="2137194" y="2051706"/>
          <a:ext cx="7498513" cy="15815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rgbClr val="000099"/>
              </a:solidFill>
            </a:rPr>
            <a:t>амбивалентность мотивов</a:t>
          </a:r>
          <a:endParaRPr lang="ru-RU" sz="2300" kern="1200">
            <a:solidFill>
              <a:srgbClr val="000099"/>
            </a:solidFill>
          </a:endParaRPr>
        </a:p>
      </dsp:txBody>
      <dsp:txXfrm>
        <a:off x="2137194" y="2051706"/>
        <a:ext cx="7498513" cy="683902"/>
      </dsp:txXfrm>
    </dsp:sp>
    <dsp:sp modelId="{C876E845-32F8-4A23-8CA9-980AB70D4189}">
      <dsp:nvSpPr>
        <dsp:cNvPr id="0" name=""/>
        <dsp:cNvSpPr/>
      </dsp:nvSpPr>
      <dsp:spPr>
        <a:xfrm>
          <a:off x="1795242" y="2735608"/>
          <a:ext cx="683902" cy="68390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EAAA9-C06C-40DF-BF32-2D649D9550CA}">
      <dsp:nvSpPr>
        <dsp:cNvPr id="0" name=""/>
        <dsp:cNvSpPr/>
      </dsp:nvSpPr>
      <dsp:spPr>
        <a:xfrm>
          <a:off x="2137194" y="2735608"/>
          <a:ext cx="7498513" cy="683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rgbClr val="000099"/>
              </a:solidFill>
            </a:rPr>
            <a:t>дисгармония с миром </a:t>
          </a:r>
          <a:endParaRPr lang="ru-RU" sz="2300" kern="1200">
            <a:solidFill>
              <a:srgbClr val="000099"/>
            </a:solidFill>
          </a:endParaRPr>
        </a:p>
      </dsp:txBody>
      <dsp:txXfrm>
        <a:off x="2137194" y="2735608"/>
        <a:ext cx="7498513" cy="683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59B5B-0409-4682-BC01-C1CCF6C3EB06}">
      <dsp:nvSpPr>
        <dsp:cNvPr id="0" name=""/>
        <dsp:cNvSpPr/>
      </dsp:nvSpPr>
      <dsp:spPr>
        <a:xfrm>
          <a:off x="2131" y="-10507"/>
          <a:ext cx="3316674" cy="5072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Приобретение творческого опыта</a:t>
          </a:r>
          <a:endParaRPr lang="ru-RU" sz="2600" kern="1200"/>
        </a:p>
      </dsp:txBody>
      <dsp:txXfrm>
        <a:off x="2131" y="2018424"/>
        <a:ext cx="3316674" cy="2028932"/>
      </dsp:txXfrm>
    </dsp:sp>
    <dsp:sp modelId="{5EBA1D06-B2BA-420C-837E-5EE63D79E0DB}">
      <dsp:nvSpPr>
        <dsp:cNvPr id="0" name=""/>
        <dsp:cNvSpPr/>
      </dsp:nvSpPr>
      <dsp:spPr>
        <a:xfrm>
          <a:off x="815926" y="293831"/>
          <a:ext cx="1689086" cy="1689086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F7482-E732-4418-8A43-AB8B2D7C15B2}">
      <dsp:nvSpPr>
        <dsp:cNvPr id="0" name=""/>
        <dsp:cNvSpPr/>
      </dsp:nvSpPr>
      <dsp:spPr>
        <a:xfrm>
          <a:off x="3418307" y="-10507"/>
          <a:ext cx="3316674" cy="5072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Возможность и право проявить себя</a:t>
          </a:r>
          <a:endParaRPr lang="ru-RU" sz="2600" kern="1200"/>
        </a:p>
      </dsp:txBody>
      <dsp:txXfrm>
        <a:off x="3418307" y="2018424"/>
        <a:ext cx="3316674" cy="2028932"/>
      </dsp:txXfrm>
    </dsp:sp>
    <dsp:sp modelId="{9E3780C7-FAFC-4602-8EB9-ECEF1F685B54}">
      <dsp:nvSpPr>
        <dsp:cNvPr id="0" name=""/>
        <dsp:cNvSpPr/>
      </dsp:nvSpPr>
      <dsp:spPr>
        <a:xfrm>
          <a:off x="4232101" y="293831"/>
          <a:ext cx="1689086" cy="1689086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AE51E-30D3-4772-9994-8DCF17E5B7C9}">
      <dsp:nvSpPr>
        <dsp:cNvPr id="0" name=""/>
        <dsp:cNvSpPr/>
      </dsp:nvSpPr>
      <dsp:spPr>
        <a:xfrm>
          <a:off x="6834482" y="-10507"/>
          <a:ext cx="3316674" cy="5072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Опыт слияния с миром, эстетическое отношение к жизни</a:t>
          </a:r>
          <a:endParaRPr lang="ru-RU" sz="2600" kern="1200"/>
        </a:p>
      </dsp:txBody>
      <dsp:txXfrm>
        <a:off x="6834482" y="2018424"/>
        <a:ext cx="3316674" cy="2028932"/>
      </dsp:txXfrm>
    </dsp:sp>
    <dsp:sp modelId="{F6A4F31F-CE9F-4D2F-A225-C7E67203C5D7}">
      <dsp:nvSpPr>
        <dsp:cNvPr id="0" name=""/>
        <dsp:cNvSpPr/>
      </dsp:nvSpPr>
      <dsp:spPr>
        <a:xfrm>
          <a:off x="7648276" y="293831"/>
          <a:ext cx="1689086" cy="1689086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42211-F913-4FFE-9475-18D0F00F7292}">
      <dsp:nvSpPr>
        <dsp:cNvPr id="0" name=""/>
        <dsp:cNvSpPr/>
      </dsp:nvSpPr>
      <dsp:spPr>
        <a:xfrm>
          <a:off x="406131" y="3772724"/>
          <a:ext cx="9341025" cy="131011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D01E5-D84E-4852-B36C-9D9F37228B0D}">
      <dsp:nvSpPr>
        <dsp:cNvPr id="0" name=""/>
        <dsp:cNvSpPr/>
      </dsp:nvSpPr>
      <dsp:spPr>
        <a:xfrm rot="3526494">
          <a:off x="4323774" y="3704869"/>
          <a:ext cx="889942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889942" y="1564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EC7F8-614D-46B9-ACCB-B0006BF45ECD}">
      <dsp:nvSpPr>
        <dsp:cNvPr id="0" name=""/>
        <dsp:cNvSpPr/>
      </dsp:nvSpPr>
      <dsp:spPr>
        <a:xfrm rot="1180213">
          <a:off x="4787015" y="3004015"/>
          <a:ext cx="711402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711402" y="1564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6F197-3A37-404D-A113-C13EA202D1C2}">
      <dsp:nvSpPr>
        <dsp:cNvPr id="0" name=""/>
        <dsp:cNvSpPr/>
      </dsp:nvSpPr>
      <dsp:spPr>
        <a:xfrm rot="20287429">
          <a:off x="4781422" y="2228109"/>
          <a:ext cx="731862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731862" y="1564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9841C-86FE-45B9-AB95-4979592A128C}">
      <dsp:nvSpPr>
        <dsp:cNvPr id="0" name=""/>
        <dsp:cNvSpPr/>
      </dsp:nvSpPr>
      <dsp:spPr>
        <a:xfrm rot="18079276">
          <a:off x="4323658" y="1570286"/>
          <a:ext cx="899638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899638" y="1564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BDFB1-3E7F-49E7-B5BD-EBD6E587DB34}">
      <dsp:nvSpPr>
        <dsp:cNvPr id="0" name=""/>
        <dsp:cNvSpPr/>
      </dsp:nvSpPr>
      <dsp:spPr>
        <a:xfrm>
          <a:off x="1541999" y="1169799"/>
          <a:ext cx="2908410" cy="294132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97D995-7A61-490F-B11E-5555BA05B11D}">
      <dsp:nvSpPr>
        <dsp:cNvPr id="0" name=""/>
        <dsp:cNvSpPr/>
      </dsp:nvSpPr>
      <dsp:spPr>
        <a:xfrm>
          <a:off x="4681213" y="-57649"/>
          <a:ext cx="1358279" cy="1358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rgbClr val="000099"/>
            </a:solidFill>
          </a:endParaRPr>
        </a:p>
      </dsp:txBody>
      <dsp:txXfrm>
        <a:off x="4880128" y="141268"/>
        <a:ext cx="960449" cy="960457"/>
      </dsp:txXfrm>
    </dsp:sp>
    <dsp:sp modelId="{4D64199B-7534-4EF6-A0B5-2D4BA3377EBF}">
      <dsp:nvSpPr>
        <dsp:cNvPr id="0" name=""/>
        <dsp:cNvSpPr/>
      </dsp:nvSpPr>
      <dsp:spPr>
        <a:xfrm>
          <a:off x="5926704" y="-57649"/>
          <a:ext cx="2037419" cy="135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altLang="ru-RU" sz="6500" kern="1200" dirty="0" smtClean="0">
            <a:solidFill>
              <a:srgbClr val="000099"/>
            </a:solidFill>
          </a:endParaRPr>
        </a:p>
      </dsp:txBody>
      <dsp:txXfrm>
        <a:off x="5926704" y="-57649"/>
        <a:ext cx="2037419" cy="1358291"/>
      </dsp:txXfrm>
    </dsp:sp>
    <dsp:sp modelId="{B7E0CF1C-2CDA-4779-BAED-21238C2686A8}">
      <dsp:nvSpPr>
        <dsp:cNvPr id="0" name=""/>
        <dsp:cNvSpPr/>
      </dsp:nvSpPr>
      <dsp:spPr>
        <a:xfrm>
          <a:off x="5438031" y="1175212"/>
          <a:ext cx="1358279" cy="1358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6500" kern="1200" dirty="0" smtClean="0">
            <a:solidFill>
              <a:srgbClr val="000099"/>
            </a:solidFill>
          </a:endParaRPr>
        </a:p>
      </dsp:txBody>
      <dsp:txXfrm>
        <a:off x="5636946" y="1374129"/>
        <a:ext cx="960449" cy="960457"/>
      </dsp:txXfrm>
    </dsp:sp>
    <dsp:sp modelId="{2227FB2F-045D-451C-9FD2-59F85CBB5902}">
      <dsp:nvSpPr>
        <dsp:cNvPr id="0" name=""/>
        <dsp:cNvSpPr/>
      </dsp:nvSpPr>
      <dsp:spPr>
        <a:xfrm>
          <a:off x="6683522" y="1175212"/>
          <a:ext cx="2037419" cy="135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altLang="ru-RU" sz="6500" kern="1200" dirty="0" smtClean="0">
            <a:solidFill>
              <a:srgbClr val="000099"/>
            </a:solidFill>
          </a:endParaRPr>
        </a:p>
      </dsp:txBody>
      <dsp:txXfrm>
        <a:off x="6683522" y="1175212"/>
        <a:ext cx="2037419" cy="1358291"/>
      </dsp:txXfrm>
    </dsp:sp>
    <dsp:sp modelId="{B6653B64-5C92-4716-A155-8B53DE18D555}">
      <dsp:nvSpPr>
        <dsp:cNvPr id="0" name=""/>
        <dsp:cNvSpPr/>
      </dsp:nvSpPr>
      <dsp:spPr>
        <a:xfrm>
          <a:off x="5438031" y="2688847"/>
          <a:ext cx="1358279" cy="1358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6500" kern="1200" dirty="0" smtClean="0">
            <a:solidFill>
              <a:srgbClr val="000099"/>
            </a:solidFill>
          </a:endParaRPr>
        </a:p>
      </dsp:txBody>
      <dsp:txXfrm>
        <a:off x="5636946" y="2887764"/>
        <a:ext cx="960449" cy="960457"/>
      </dsp:txXfrm>
    </dsp:sp>
    <dsp:sp modelId="{A7378DFA-237B-4B30-811C-C5597805D9FB}">
      <dsp:nvSpPr>
        <dsp:cNvPr id="0" name=""/>
        <dsp:cNvSpPr/>
      </dsp:nvSpPr>
      <dsp:spPr>
        <a:xfrm>
          <a:off x="6683522" y="2688847"/>
          <a:ext cx="2037419" cy="135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altLang="ru-RU" sz="6500" kern="1200" dirty="0" smtClean="0">
            <a:solidFill>
              <a:srgbClr val="000099"/>
            </a:solidFill>
          </a:endParaRPr>
        </a:p>
      </dsp:txBody>
      <dsp:txXfrm>
        <a:off x="6683522" y="2688847"/>
        <a:ext cx="2037419" cy="1358291"/>
      </dsp:txXfrm>
    </dsp:sp>
    <dsp:sp modelId="{E22F2666-062B-4DDE-A401-81A17775FE90}">
      <dsp:nvSpPr>
        <dsp:cNvPr id="0" name=""/>
        <dsp:cNvSpPr/>
      </dsp:nvSpPr>
      <dsp:spPr>
        <a:xfrm>
          <a:off x="4672349" y="4002641"/>
          <a:ext cx="1358279" cy="1358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000099"/>
            </a:solidFill>
          </a:endParaRPr>
        </a:p>
      </dsp:txBody>
      <dsp:txXfrm>
        <a:off x="4871264" y="4201558"/>
        <a:ext cx="960449" cy="960457"/>
      </dsp:txXfrm>
    </dsp:sp>
    <dsp:sp modelId="{85F8A1C5-DC79-4DCB-8491-7F4EB7C56E26}">
      <dsp:nvSpPr>
        <dsp:cNvPr id="0" name=""/>
        <dsp:cNvSpPr/>
      </dsp:nvSpPr>
      <dsp:spPr>
        <a:xfrm>
          <a:off x="5917840" y="4002641"/>
          <a:ext cx="2037419" cy="135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>
            <a:solidFill>
              <a:srgbClr val="000099"/>
            </a:solidFill>
          </a:endParaRPr>
        </a:p>
      </dsp:txBody>
      <dsp:txXfrm>
        <a:off x="5917840" y="4002641"/>
        <a:ext cx="2037419" cy="13582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C85E0-4885-4A66-BCA4-754A0E5DB238}">
      <dsp:nvSpPr>
        <dsp:cNvPr id="0" name=""/>
        <dsp:cNvSpPr/>
      </dsp:nvSpPr>
      <dsp:spPr>
        <a:xfrm rot="5400000">
          <a:off x="6076135" y="-2530474"/>
          <a:ext cx="1397000" cy="68124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rgbClr val="000099"/>
              </a:solidFill>
            </a:rPr>
            <a:t>диагностика уровня развития Я-концепции</a:t>
          </a:r>
          <a:endParaRPr lang="ru-RU" sz="1600" kern="1200" dirty="0">
            <a:solidFill>
              <a:srgbClr val="00009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rgbClr val="000099"/>
              </a:solidFill>
            </a:rPr>
            <a:t>развитие самоинтереса </a:t>
          </a:r>
          <a:endParaRPr lang="ru-RU" sz="1600" kern="1200" dirty="0">
            <a:solidFill>
              <a:srgbClr val="00009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rgbClr val="000099"/>
              </a:solidFill>
            </a:rPr>
            <a:t>повышение самооценки</a:t>
          </a:r>
          <a:endParaRPr lang="ru-RU" sz="1600" kern="1200" dirty="0">
            <a:solidFill>
              <a:srgbClr val="00009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rgbClr val="000099"/>
              </a:solidFill>
            </a:rPr>
            <a:t>рефлексия различных «Я-схем»</a:t>
          </a:r>
          <a:endParaRPr lang="ru-RU" sz="1600" kern="1200" dirty="0">
            <a:solidFill>
              <a:srgbClr val="00009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rgbClr val="000099"/>
              </a:solidFill>
            </a:rPr>
            <a:t>развитие креативности</a:t>
          </a:r>
          <a:endParaRPr lang="ru-RU" sz="1600" kern="1200" dirty="0">
            <a:solidFill>
              <a:srgbClr val="000099"/>
            </a:solidFill>
          </a:endParaRPr>
        </a:p>
      </dsp:txBody>
      <dsp:txXfrm rot="-5400000">
        <a:off x="3368390" y="245467"/>
        <a:ext cx="6744295" cy="1260608"/>
      </dsp:txXfrm>
    </dsp:sp>
    <dsp:sp modelId="{EB0F8D70-D1F2-42EE-85A6-EA0316507DC9}">
      <dsp:nvSpPr>
        <dsp:cNvPr id="0" name=""/>
        <dsp:cNvSpPr/>
      </dsp:nvSpPr>
      <dsp:spPr>
        <a:xfrm>
          <a:off x="463636" y="2645"/>
          <a:ext cx="2904752" cy="174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881" y="87890"/>
        <a:ext cx="2734262" cy="1575760"/>
      </dsp:txXfrm>
    </dsp:sp>
    <dsp:sp modelId="{8C389341-4CBE-4EA7-BC30-203259046A0F}">
      <dsp:nvSpPr>
        <dsp:cNvPr id="0" name=""/>
        <dsp:cNvSpPr/>
      </dsp:nvSpPr>
      <dsp:spPr>
        <a:xfrm rot="5400000">
          <a:off x="6076135" y="-696912"/>
          <a:ext cx="1397000" cy="68124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</a:rPr>
            <a:t>необходимо вырезать из газет и журналов картинки, лозунги, слова, части текста</a:t>
          </a:r>
          <a:endParaRPr lang="ru-RU" sz="1600" kern="1200" dirty="0">
            <a:solidFill>
              <a:srgbClr val="00009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rgbClr val="000099"/>
              </a:solidFill>
            </a:rPr>
            <a:t>из них составить композицию на заданную тему</a:t>
          </a:r>
          <a:endParaRPr lang="ru-RU" sz="1600" kern="1200" dirty="0">
            <a:solidFill>
              <a:srgbClr val="00009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rgbClr val="000099"/>
              </a:solidFill>
            </a:rPr>
            <a:t>разрешается дорисовать композицию фломастерами и карандашами </a:t>
          </a:r>
          <a:endParaRPr lang="ru-RU" sz="1600" kern="1200" dirty="0">
            <a:solidFill>
              <a:srgbClr val="000099"/>
            </a:solidFill>
          </a:endParaRPr>
        </a:p>
      </dsp:txBody>
      <dsp:txXfrm rot="-5400000">
        <a:off x="3368390" y="2079029"/>
        <a:ext cx="6744295" cy="1260608"/>
      </dsp:txXfrm>
    </dsp:sp>
    <dsp:sp modelId="{BF2C2EF3-B0BF-4C0D-B924-424BA1749143}">
      <dsp:nvSpPr>
        <dsp:cNvPr id="0" name=""/>
        <dsp:cNvSpPr/>
      </dsp:nvSpPr>
      <dsp:spPr>
        <a:xfrm>
          <a:off x="463636" y="1836208"/>
          <a:ext cx="2904752" cy="174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Ход работы</a:t>
          </a:r>
          <a:endParaRPr lang="ru-RU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881" y="1921453"/>
        <a:ext cx="2734262" cy="1575760"/>
      </dsp:txXfrm>
    </dsp:sp>
    <dsp:sp modelId="{A669547D-FE32-4F11-856E-C80E2E20B60B}">
      <dsp:nvSpPr>
        <dsp:cNvPr id="0" name=""/>
        <dsp:cNvSpPr/>
      </dsp:nvSpPr>
      <dsp:spPr>
        <a:xfrm rot="5400000">
          <a:off x="6076135" y="1136650"/>
          <a:ext cx="1397000" cy="68124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rgbClr val="000099"/>
              </a:solidFill>
            </a:rPr>
            <a:t>«Грани моего Я»</a:t>
          </a:r>
          <a:endParaRPr lang="ru-RU" sz="1600" kern="1200" dirty="0">
            <a:solidFill>
              <a:srgbClr val="00009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rgbClr val="000099"/>
              </a:solidFill>
            </a:rPr>
            <a:t>«Я глазами разных людей»</a:t>
          </a:r>
          <a:endParaRPr lang="ru-RU" sz="1600" kern="1200" dirty="0">
            <a:solidFill>
              <a:srgbClr val="00009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rgbClr val="000099"/>
              </a:solidFill>
            </a:rPr>
            <a:t>«Я глазами родителей»</a:t>
          </a:r>
          <a:endParaRPr lang="ru-RU" sz="1600" kern="1200" dirty="0">
            <a:solidFill>
              <a:srgbClr val="00009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rgbClr val="000099"/>
              </a:solidFill>
            </a:rPr>
            <a:t>«Я глазами учителей»</a:t>
          </a:r>
          <a:endParaRPr lang="ru-RU" sz="1600" kern="1200" dirty="0">
            <a:solidFill>
              <a:srgbClr val="00009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rgbClr val="000099"/>
              </a:solidFill>
            </a:rPr>
            <a:t>«Реальное Я — Идеальное Я» и др.</a:t>
          </a:r>
          <a:endParaRPr lang="ru-RU" sz="1600" kern="1200" dirty="0">
            <a:solidFill>
              <a:srgbClr val="000099"/>
            </a:solidFill>
          </a:endParaRPr>
        </a:p>
      </dsp:txBody>
      <dsp:txXfrm rot="-5400000">
        <a:off x="3368390" y="3912591"/>
        <a:ext cx="6744295" cy="1260608"/>
      </dsp:txXfrm>
    </dsp:sp>
    <dsp:sp modelId="{FB5822B0-7D98-49B8-91DF-B5CCE6F5ABBF}">
      <dsp:nvSpPr>
        <dsp:cNvPr id="0" name=""/>
        <dsp:cNvSpPr/>
      </dsp:nvSpPr>
      <dsp:spPr>
        <a:xfrm>
          <a:off x="463636" y="3669771"/>
          <a:ext cx="2904752" cy="174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Темы</a:t>
          </a:r>
          <a:endParaRPr lang="ru-RU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881" y="3755016"/>
        <a:ext cx="2734262" cy="15757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C85E0-4885-4A66-BCA4-754A0E5DB238}">
      <dsp:nvSpPr>
        <dsp:cNvPr id="0" name=""/>
        <dsp:cNvSpPr/>
      </dsp:nvSpPr>
      <dsp:spPr>
        <a:xfrm rot="5400000">
          <a:off x="6093064" y="-2927845"/>
          <a:ext cx="1579909" cy="7607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rgbClr val="000099"/>
              </a:solidFill>
            </a:rPr>
            <a:t>развитие </a:t>
          </a:r>
          <a:r>
            <a:rPr lang="ru-RU" altLang="ru-RU" sz="1800" kern="1200" dirty="0" err="1" smtClean="0">
              <a:solidFill>
                <a:srgbClr val="000099"/>
              </a:solidFill>
            </a:rPr>
            <a:t>самоинтереса</a:t>
          </a:r>
          <a:endParaRPr lang="ru-RU" sz="1800" kern="1200" dirty="0">
            <a:solidFill>
              <a:srgbClr val="00009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rgbClr val="000099"/>
              </a:solidFill>
            </a:rPr>
            <a:t>осознание многогранности своего Я и принятие различных его сторон</a:t>
          </a:r>
          <a:endParaRPr lang="ru-RU" sz="1800" kern="1200" dirty="0">
            <a:solidFill>
              <a:srgbClr val="00009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rgbClr val="000099"/>
              </a:solidFill>
            </a:rPr>
            <a:t>повышение самооценки</a:t>
          </a:r>
          <a:endParaRPr lang="ru-RU" sz="1800" kern="1200" dirty="0">
            <a:solidFill>
              <a:srgbClr val="000099"/>
            </a:solidFill>
          </a:endParaRPr>
        </a:p>
      </dsp:txBody>
      <dsp:txXfrm rot="-5400000">
        <a:off x="3079403" y="162941"/>
        <a:ext cx="7530107" cy="1425659"/>
      </dsp:txXfrm>
    </dsp:sp>
    <dsp:sp modelId="{EB0F8D70-D1F2-42EE-85A6-EA0316507DC9}">
      <dsp:nvSpPr>
        <dsp:cNvPr id="0" name=""/>
        <dsp:cNvSpPr/>
      </dsp:nvSpPr>
      <dsp:spPr>
        <a:xfrm>
          <a:off x="24621" y="2645"/>
          <a:ext cx="3045995" cy="174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866" y="87890"/>
        <a:ext cx="2875505" cy="1575760"/>
      </dsp:txXfrm>
    </dsp:sp>
    <dsp:sp modelId="{07454866-8647-429A-B08D-51EB67BA606B}">
      <dsp:nvSpPr>
        <dsp:cNvPr id="0" name=""/>
        <dsp:cNvSpPr/>
      </dsp:nvSpPr>
      <dsp:spPr>
        <a:xfrm rot="5400000">
          <a:off x="6137788" y="-1094282"/>
          <a:ext cx="1579909" cy="7607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rgbClr val="000099"/>
              </a:solidFill>
            </a:rPr>
            <a:t>на листе бумаги рисуется овал по размеру лица подростка, определяется место для глаз и рта</a:t>
          </a:r>
          <a:endParaRPr lang="ru-RU" sz="1800" kern="1200" dirty="0">
            <a:solidFill>
              <a:srgbClr val="00009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rgbClr val="000099"/>
              </a:solidFill>
            </a:rPr>
            <a:t>используя краски, карандаши, журналы и др., маска наполняется содержанием. </a:t>
          </a:r>
          <a:endParaRPr lang="ru-RU" sz="1800" kern="1200" dirty="0">
            <a:solidFill>
              <a:srgbClr val="00009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rgbClr val="000099"/>
              </a:solidFill>
            </a:rPr>
            <a:t>далее маску необходимо вырезать, надеть себе на лицо </a:t>
          </a:r>
          <a:endParaRPr lang="ru-RU" sz="1800" kern="1200" dirty="0">
            <a:solidFill>
              <a:srgbClr val="00009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rgbClr val="000099"/>
              </a:solidFill>
            </a:rPr>
            <a:t>маска «оживает» и ей предоставляется время для выступления</a:t>
          </a:r>
          <a:endParaRPr lang="ru-RU" sz="1800" kern="1200" dirty="0">
            <a:solidFill>
              <a:srgbClr val="000099"/>
            </a:solidFill>
          </a:endParaRPr>
        </a:p>
      </dsp:txBody>
      <dsp:txXfrm rot="-5400000">
        <a:off x="3124127" y="1996504"/>
        <a:ext cx="7530107" cy="1425659"/>
      </dsp:txXfrm>
    </dsp:sp>
    <dsp:sp modelId="{6AE29433-880B-43A3-A712-762E784FC08F}">
      <dsp:nvSpPr>
        <dsp:cNvPr id="0" name=""/>
        <dsp:cNvSpPr/>
      </dsp:nvSpPr>
      <dsp:spPr>
        <a:xfrm>
          <a:off x="24621" y="1836208"/>
          <a:ext cx="3090719" cy="174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Ход работы</a:t>
          </a:r>
          <a:endParaRPr lang="ru-RU" kern="1200" dirty="0">
            <a:solidFill>
              <a:srgbClr val="000099"/>
            </a:solidFill>
          </a:endParaRPr>
        </a:p>
      </dsp:txBody>
      <dsp:txXfrm>
        <a:off x="109866" y="1921453"/>
        <a:ext cx="2920229" cy="1575760"/>
      </dsp:txXfrm>
    </dsp:sp>
    <dsp:sp modelId="{9155D4F9-CBDF-448A-BAE0-35ED446A90FE}">
      <dsp:nvSpPr>
        <dsp:cNvPr id="0" name=""/>
        <dsp:cNvSpPr/>
      </dsp:nvSpPr>
      <dsp:spPr>
        <a:xfrm rot="5400000">
          <a:off x="6119706" y="739280"/>
          <a:ext cx="1579909" cy="7607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rgbClr val="000099"/>
              </a:solidFill>
            </a:rPr>
            <a:t>«Маска для родителей»</a:t>
          </a:r>
          <a:endParaRPr lang="ru-RU" sz="1800" kern="1200" dirty="0">
            <a:solidFill>
              <a:srgbClr val="00009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rgbClr val="000099"/>
              </a:solidFill>
            </a:rPr>
            <a:t>«Маска для друзей»</a:t>
          </a:r>
          <a:endParaRPr lang="ru-RU" sz="1800" kern="1200" dirty="0">
            <a:solidFill>
              <a:srgbClr val="00009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rgbClr val="000099"/>
              </a:solidFill>
            </a:rPr>
            <a:t>«Персона»</a:t>
          </a:r>
          <a:endParaRPr lang="ru-RU" sz="1800" kern="1200" dirty="0">
            <a:solidFill>
              <a:srgbClr val="00009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rgbClr val="000099"/>
              </a:solidFill>
            </a:rPr>
            <a:t>«Тень» и др. </a:t>
          </a:r>
          <a:endParaRPr lang="ru-RU" sz="1800" kern="1200" dirty="0">
            <a:solidFill>
              <a:srgbClr val="000099"/>
            </a:solidFill>
          </a:endParaRPr>
        </a:p>
      </dsp:txBody>
      <dsp:txXfrm rot="-5400000">
        <a:off x="3106045" y="3830067"/>
        <a:ext cx="7530107" cy="1425659"/>
      </dsp:txXfrm>
    </dsp:sp>
    <dsp:sp modelId="{B5927386-776A-44D3-A13D-F3F4D8F6A599}">
      <dsp:nvSpPr>
        <dsp:cNvPr id="0" name=""/>
        <dsp:cNvSpPr/>
      </dsp:nvSpPr>
      <dsp:spPr>
        <a:xfrm>
          <a:off x="35265" y="3672416"/>
          <a:ext cx="3072636" cy="174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Темы</a:t>
          </a:r>
          <a:endParaRPr lang="ru-RU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0510" y="3757661"/>
        <a:ext cx="2902146" cy="1575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62D3D-6C41-4747-96B7-348B0C05903E}">
      <dsp:nvSpPr>
        <dsp:cNvPr id="0" name=""/>
        <dsp:cNvSpPr/>
      </dsp:nvSpPr>
      <dsp:spPr>
        <a:xfrm rot="5400000">
          <a:off x="5729743" y="-2104224"/>
          <a:ext cx="2402591" cy="66158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99"/>
              </a:solidFill>
            </a:rPr>
            <a:t>развитие интереса к себе</a:t>
          </a:r>
          <a:endParaRPr lang="ru-RU" sz="2000" kern="1200" dirty="0">
            <a:solidFill>
              <a:srgbClr val="000099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99"/>
              </a:solidFill>
            </a:rPr>
            <a:t>осознание различных ролей и развитие гибкого ролевого поведения</a:t>
          </a:r>
          <a:endParaRPr lang="ru-RU" sz="2000" kern="1200" dirty="0">
            <a:solidFill>
              <a:srgbClr val="000099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99"/>
              </a:solidFill>
            </a:rPr>
            <a:t>формирование эго-идентичности </a:t>
          </a:r>
          <a:endParaRPr lang="ru-RU" sz="2000" kern="1200" dirty="0">
            <a:solidFill>
              <a:srgbClr val="000099"/>
            </a:solidFill>
          </a:endParaRPr>
        </a:p>
      </dsp:txBody>
      <dsp:txXfrm rot="-5400000">
        <a:off x="3623097" y="119707"/>
        <a:ext cx="6498600" cy="2168021"/>
      </dsp:txXfrm>
    </dsp:sp>
    <dsp:sp modelId="{E44121C1-D306-41EE-A7C6-3A0008A09BFB}">
      <dsp:nvSpPr>
        <dsp:cNvPr id="0" name=""/>
        <dsp:cNvSpPr/>
      </dsp:nvSpPr>
      <dsp:spPr>
        <a:xfrm>
          <a:off x="124140" y="26552"/>
          <a:ext cx="3524757" cy="23543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069" y="141481"/>
        <a:ext cx="3294899" cy="2124471"/>
      </dsp:txXfrm>
    </dsp:sp>
    <dsp:sp modelId="{FF649781-A99E-485E-BDAB-3AFE9540655C}">
      <dsp:nvSpPr>
        <dsp:cNvPr id="0" name=""/>
        <dsp:cNvSpPr/>
      </dsp:nvSpPr>
      <dsp:spPr>
        <a:xfrm rot="5400000">
          <a:off x="5729743" y="448528"/>
          <a:ext cx="2402591" cy="66158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99"/>
              </a:solidFill>
            </a:rPr>
            <a:t>представить себя в виде предмета или животного</a:t>
          </a:r>
          <a:endParaRPr lang="ru-RU" sz="2000" kern="1200" dirty="0">
            <a:solidFill>
              <a:srgbClr val="000099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99"/>
              </a:solidFill>
            </a:rPr>
            <a:t>можно нарисовать с одной стороны листа предмет, а с другой — животное</a:t>
          </a:r>
          <a:endParaRPr lang="ru-RU" sz="2000" kern="1200" dirty="0">
            <a:solidFill>
              <a:srgbClr val="000099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99"/>
              </a:solidFill>
            </a:rPr>
            <a:t>после создания образа рассказать о нем от первого лица либо придумать историю</a:t>
          </a:r>
          <a:endParaRPr lang="ru-RU" sz="2000" kern="1200" dirty="0">
            <a:solidFill>
              <a:srgbClr val="000099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99"/>
              </a:solidFill>
            </a:rPr>
            <a:t>разработать и разыграть сценарий, в котором должны участвовать все эти герои  </a:t>
          </a:r>
          <a:endParaRPr lang="ru-RU" sz="2000" kern="1200" dirty="0">
            <a:solidFill>
              <a:srgbClr val="000099"/>
            </a:solidFill>
          </a:endParaRPr>
        </a:p>
      </dsp:txBody>
      <dsp:txXfrm rot="-5400000">
        <a:off x="3623097" y="2672460"/>
        <a:ext cx="6498600" cy="2168021"/>
      </dsp:txXfrm>
    </dsp:sp>
    <dsp:sp modelId="{27B9DA59-D585-42C7-A698-6823165B683A}">
      <dsp:nvSpPr>
        <dsp:cNvPr id="0" name=""/>
        <dsp:cNvSpPr/>
      </dsp:nvSpPr>
      <dsp:spPr>
        <a:xfrm>
          <a:off x="124140" y="2579306"/>
          <a:ext cx="3524757" cy="23543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Ход работы</a:t>
          </a:r>
          <a:endParaRPr lang="ru-RU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069" y="2694235"/>
        <a:ext cx="3294899" cy="212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D40D6C-2072-4967-97C7-D8E4C007241D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2FB9AD-1235-4350-90EA-C8A12FE3F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BE95-AFD9-4A08-95E4-AA7F8631152B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2C87-E07A-4E3D-B07F-8348B9148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3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FD05-250F-4372-AD3C-122251CB1F0F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592E-7985-47A2-83E0-DEA55836C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5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31DA-CDAE-4925-92E0-E7969209DF3F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7ED9-BADF-4097-8C90-B3957BB6B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80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2ED22-B25F-45AA-93FE-2451912A7BCD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F405-7028-4B2F-956B-8EB44A53F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7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1A89-C67D-46E7-B7A0-CFD815598FFC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8265-07C4-4148-8AF2-F7426C1E3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49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9DF1-D40A-4AC5-BE60-3513AB66C815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5923-456B-43E5-9397-07E91325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8F49-2958-4A33-855C-2D4E2FC9D0C0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AF43-E756-4833-8D91-2F5902AEE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45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773E-F833-432C-9B6F-8CCE003411F3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57CB-FA7B-44AA-BC2C-28CCCE68E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93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3191-EAFF-41AD-9768-71B571BDE62C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B568-5A41-4530-B118-05D54F5D5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6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D46B-3682-433B-B553-62CB0551FB24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7780-5630-45F8-B8DB-0D51CB7B1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0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FED2-5654-4140-8B0E-B37D1A7B4751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905B-59B4-4F9A-9616-0401522BC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8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D142-90D9-4619-B109-9AC773935F27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BD01-0CB4-44E9-97D9-F1EBF37F8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7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5C3C-609F-42B8-BA2F-8C443153D1AE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7BC2-D280-4BE9-AA92-EC5964810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7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EC922-8DA8-4BD2-A004-AF2E736D5617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20E7-1934-4269-9DAB-2328B30F5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0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28FE-5743-400A-ACC3-8D6E49F6F5A0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2518-C762-4092-9D35-20E1324A2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6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0A285-FE3B-4763-B56C-FF77E844A3BA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80BD-4D25-495E-A5ED-D3C2D80ED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13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4BC6-4049-409B-8F34-A84F14B4283B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B24F8-405B-4E38-8004-DEB8C87D9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38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E2FA-064D-4BED-9F5E-5C8D4C316401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EC1C-8135-4B3D-8C59-3A803B285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76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7C0A2-0E68-44C8-933B-D5047129CC3F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D37A-DDE9-4389-87DE-D38F7040B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28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50F6-2D67-470E-BAE9-58FE1E7F98DD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812F-2492-4D21-A2FA-FB1D4E081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62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C83B-DD6F-46D0-AC75-17869792E7EA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0601-CA92-4167-B002-82D0C5338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74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7C40E-291C-426C-8647-9BE7763A480D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A153-8302-4E99-8807-063C16A49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9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F3FD-68FF-4A43-B795-B8DA148AA89C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BD12-C95D-42C1-962E-B3EA0D528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D932-EB0F-41AA-AF72-F360FB2BACDE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9D9E-FB1E-4C76-A9C7-45016888F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BD35-616D-4169-AF80-44DFB0418994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FE61-1DDF-429A-ACD1-C5C352ABD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4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C7CA-4DBB-4764-AAED-286C08AE4F07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CCECB-858A-46C4-8E11-6E87D9C4F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0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7A33-11C1-472F-A2EA-4688A48D7AB0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4B4A-B558-4B1B-9687-3F07AF567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9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EBDF-FEC8-47EB-A264-E31A68983218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A046-40D7-4824-87C1-B7D38198D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8DCF-669A-42D3-BFCC-43D74BCAA88B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4DF3-5B58-4C44-A606-603591347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FE447"/>
            </a:gs>
            <a:gs pos="10001">
              <a:srgbClr val="AFE447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1CB7D6A-7C42-4FA7-BCED-52B53BF65B70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33AF74D-641B-4EC2-B3F9-9BEFD8D8E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805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806" r:id="rId13"/>
    <p:sldLayoutId id="2147483789" r:id="rId14"/>
    <p:sldLayoutId id="2147483807" r:id="rId15"/>
    <p:sldLayoutId id="2147483790" r:id="rId16"/>
    <p:sldLayoutId id="2147483791" r:id="rId17"/>
    <p:sldLayoutId id="2147483792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3E5E08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3E5E08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3E5E08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8B7FB2-50A7-4116-A19B-A4280634C91D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AEB591-D98D-4870-9828-F1FFD4EAA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763" y="2239963"/>
            <a:ext cx="9174162" cy="298926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002060"/>
                </a:solidFill>
              </a:rPr>
              <a:t>Арт-технологии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профилактике суицидального поведения </a:t>
            </a:r>
            <a:r>
              <a:rPr lang="ru-RU" b="1" dirty="0" smtClean="0">
                <a:solidFill>
                  <a:srgbClr val="002060"/>
                </a:solidFill>
              </a:rPr>
              <a:t>подростков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19675" y="5091113"/>
            <a:ext cx="6400800" cy="13096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i="1" smtClean="0">
                <a:solidFill>
                  <a:srgbClr val="002060"/>
                </a:solidFill>
              </a:rPr>
              <a:t>Пономарева Елена Витальевна,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i="1" smtClean="0">
                <a:solidFill>
                  <a:srgbClr val="002060"/>
                </a:solidFill>
              </a:rPr>
              <a:t>методист кафедры управления в образовании КОГОАУ ДПО «Институт развития образования Кировской области»</a:t>
            </a:r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4175" y="266700"/>
            <a:ext cx="11144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83411" y="862642"/>
          <a:ext cx="10153289" cy="507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625" y="5021263"/>
            <a:ext cx="8116888" cy="5254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cap="none" dirty="0">
                <a:ea typeface="+mn-ea"/>
                <a:cs typeface="Arial" panose="020B0604020202020204" pitchFamily="34" charset="0"/>
              </a:rPr>
              <a:t>Почему художественное творчество?</a:t>
            </a:r>
          </a:p>
        </p:txBody>
      </p:sp>
    </p:spTree>
    <p:extLst>
      <p:ext uri="{BB962C8B-B14F-4D97-AF65-F5344CB8AC3E}">
        <p14:creationId xmlns:p14="http://schemas.microsoft.com/office/powerpoint/2010/main" val="58482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238" y="338138"/>
            <a:ext cx="6751637" cy="8001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cap="none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Хосе Антонио </a:t>
            </a:r>
            <a:r>
              <a:rPr lang="ru-RU" sz="3200" b="1" cap="none" dirty="0" err="1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Абреру</a:t>
            </a:r>
            <a:endParaRPr lang="ru-RU" sz="3200" b="1" cap="none" dirty="0">
              <a:solidFill>
                <a:srgbClr val="002060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313" y="1187450"/>
            <a:ext cx="5935662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830263" y="1457325"/>
            <a:ext cx="49149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Венесуэльская система государственного музыкального образования («El Sistema»)</a:t>
            </a: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5675313" y="4611688"/>
            <a:ext cx="5935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общедоступных музыкальных образовательных центров для массового приобщения миллионов неблагополучных детей и подростков к музыкальному творчеству</a:t>
            </a:r>
          </a:p>
        </p:txBody>
      </p:sp>
      <p:pic>
        <p:nvPicPr>
          <p:cNvPr id="18438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3044825"/>
            <a:ext cx="504666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48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425" y="120650"/>
            <a:ext cx="85344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cap="none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Плюсы арт-технологий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67418" y="1090601"/>
          <a:ext cx="11257471" cy="531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6426200" y="1381125"/>
            <a:ext cx="5348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«продукт» прост для восприятия и анализа</a:t>
            </a:r>
          </a:p>
        </p:txBody>
      </p:sp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7178675" y="2692400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атмосфера игры и творчества </a:t>
            </a:r>
          </a:p>
        </p:txBody>
      </p:sp>
      <p:sp>
        <p:nvSpPr>
          <p:cNvPr id="19462" name="Прямоугольник 8"/>
          <p:cNvSpPr>
            <a:spLocks noChangeArrowheads="1"/>
          </p:cNvSpPr>
          <p:nvPr/>
        </p:nvSpPr>
        <p:spPr bwMode="auto">
          <a:xfrm>
            <a:off x="7253288" y="4084638"/>
            <a:ext cx="4551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в работе </a:t>
            </a:r>
          </a:p>
          <a:p>
            <a:r>
              <a:rPr lang="ru-RU" altLang="ru-RU"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подростками «группы риска»</a:t>
            </a:r>
          </a:p>
        </p:txBody>
      </p:sp>
      <p:sp>
        <p:nvSpPr>
          <p:cNvPr id="19463" name="Прямоугольник 9"/>
          <p:cNvSpPr>
            <a:spLocks noChangeArrowheads="1"/>
          </p:cNvSpPr>
          <p:nvPr/>
        </p:nvSpPr>
        <p:spPr bwMode="auto">
          <a:xfrm>
            <a:off x="6453188" y="5589588"/>
            <a:ext cx="4541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помочь ребенку справиться со своими проблемами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5809" y="2334923"/>
            <a:ext cx="1286980" cy="1234379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111" y="1106762"/>
            <a:ext cx="1270751" cy="1219535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669" y="5156057"/>
            <a:ext cx="1270751" cy="1236117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1687" y="3848407"/>
            <a:ext cx="1227210" cy="1241150"/>
          </a:xfrm>
          <a:prstGeom prst="ellipse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549275"/>
            <a:ext cx="3222625" cy="6619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cap="none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Коллаж</a:t>
            </a:r>
            <a:endParaRPr lang="ru-RU" sz="3200" b="1" cap="none" dirty="0">
              <a:solidFill>
                <a:srgbClr val="002060"/>
              </a:solidFill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67898" y="1207695"/>
          <a:ext cx="106445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0" y="519113"/>
            <a:ext cx="3930650" cy="7667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cap="none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Маски</a:t>
            </a:r>
            <a:endParaRPr lang="ru-RU" sz="3200" b="1" cap="none" dirty="0">
              <a:solidFill>
                <a:srgbClr val="002060"/>
              </a:solidFill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16470" y="1212010"/>
          <a:ext cx="111621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588" y="536575"/>
            <a:ext cx="7337425" cy="6969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cap="none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Метафорический портрет</a:t>
            </a:r>
            <a:endParaRPr lang="ru-RU" sz="3200" b="1" cap="none" dirty="0">
              <a:solidFill>
                <a:srgbClr val="002060"/>
              </a:solidFill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</p:nvPr>
        </p:nvGraphicFramePr>
        <p:xfrm>
          <a:off x="776377" y="1526875"/>
          <a:ext cx="10337321" cy="496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675" y="523875"/>
            <a:ext cx="7977188" cy="666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none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Метод абстрактного рисования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49700" y="3425825"/>
            <a:ext cx="6783388" cy="228441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defTabSz="914400"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sz="1800" dirty="0">
                <a:solidFill>
                  <a:srgbClr val="000099"/>
                </a:solidFill>
                <a:cs typeface="Arial" panose="020B0604020202020204" pitchFamily="34" charset="0"/>
              </a:rPr>
              <a:t>Цели:</a:t>
            </a:r>
          </a:p>
          <a:p>
            <a:pPr marL="342900" indent="-342900" defTabSz="914400"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800" dirty="0">
                <a:solidFill>
                  <a:srgbClr val="000099"/>
                </a:solidFill>
                <a:cs typeface="Arial" panose="020B0604020202020204" pitchFamily="34" charset="0"/>
              </a:rPr>
              <a:t>эмоциональная разгрузка, снятие психического </a:t>
            </a:r>
            <a:r>
              <a:rPr lang="ru-RU" sz="1800" dirty="0" smtClean="0">
                <a:solidFill>
                  <a:srgbClr val="000099"/>
                </a:solidFill>
                <a:cs typeface="Arial" panose="020B0604020202020204" pitchFamily="34" charset="0"/>
              </a:rPr>
              <a:t>напряжения</a:t>
            </a:r>
            <a:endParaRPr lang="ru-RU" sz="18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marL="342900" indent="-342900" defTabSz="914400"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800" dirty="0" smtClean="0">
                <a:solidFill>
                  <a:srgbClr val="000099"/>
                </a:solidFill>
                <a:cs typeface="Arial" panose="020B0604020202020204" pitchFamily="34" charset="0"/>
              </a:rPr>
              <a:t>мобилизация воли, концентрация, </a:t>
            </a:r>
            <a:r>
              <a:rPr lang="ru-RU" sz="1800" dirty="0" smtClean="0">
                <a:solidFill>
                  <a:srgbClr val="000099"/>
                </a:solidFill>
                <a:cs typeface="Arial" panose="020B0604020202020204" pitchFamily="34" charset="0"/>
              </a:rPr>
              <a:t>погружение в </a:t>
            </a:r>
            <a:r>
              <a:rPr lang="ru-RU" sz="1800" dirty="0">
                <a:solidFill>
                  <a:srgbClr val="000099"/>
                </a:solidFill>
                <a:cs typeface="Arial" panose="020B0604020202020204" pitchFamily="34" charset="0"/>
              </a:rPr>
              <a:t>себя», </a:t>
            </a:r>
          </a:p>
          <a:p>
            <a:pPr marL="342900" indent="-342900" defTabSz="914400"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800" dirty="0" smtClean="0">
                <a:solidFill>
                  <a:srgbClr val="000099"/>
                </a:solidFill>
                <a:cs typeface="Arial" panose="020B0604020202020204" pitchFamily="34" charset="0"/>
              </a:rPr>
              <a:t>повышение самооценки</a:t>
            </a:r>
            <a:endParaRPr lang="ru-RU" sz="18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1700" y="1570038"/>
            <a:ext cx="6096000" cy="1476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Рисунок, составленный с помощью </a:t>
            </a:r>
          </a:p>
          <a:p>
            <a:pPr>
              <a:defRPr/>
            </a:pP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отвлеченных элементов </a:t>
            </a:r>
          </a:p>
          <a:p>
            <a:pPr>
              <a:defRPr/>
            </a:pP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художественной формы:</a:t>
            </a:r>
          </a:p>
          <a:p>
            <a:pPr>
              <a:defRPr/>
            </a:pP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пятно</a:t>
            </a:r>
          </a:p>
          <a:p>
            <a:pPr>
              <a:defRPr/>
            </a:pP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линия и др.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23557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4888" y="438150"/>
            <a:ext cx="181133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238" y="1693863"/>
            <a:ext cx="24225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0"/>
          <a:stretch>
            <a:fillRect/>
          </a:stretch>
        </p:blipFill>
        <p:spPr bwMode="auto">
          <a:xfrm>
            <a:off x="433388" y="3425825"/>
            <a:ext cx="15525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438" y="4398963"/>
            <a:ext cx="14763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Мир Знаков и символов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31875" y="0"/>
            <a:ext cx="13223875" cy="6919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511175"/>
            <a:ext cx="8261350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none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Задания по выбору ребенка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</p:nvPr>
        </p:nvGraphicFramePr>
        <p:xfrm>
          <a:off x="638353" y="1561381"/>
          <a:ext cx="10437964" cy="464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53" y="1795167"/>
            <a:ext cx="917994" cy="967172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94" y="2873822"/>
            <a:ext cx="974785" cy="944443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95" y="3959526"/>
            <a:ext cx="891310" cy="891310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070" y="5035227"/>
            <a:ext cx="910296" cy="89111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13" y="6219825"/>
            <a:ext cx="8534400" cy="7064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none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Уверенные и четкие линии</a:t>
            </a:r>
            <a:br>
              <a:rPr lang="ru-RU" sz="2800" b="1" cap="none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0099"/>
                </a:solidFill>
              </a:rPr>
              <a:t> 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2025" y="190500"/>
            <a:ext cx="7608888" cy="5707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ТЕРАПИЯ ИСКУССТВОМ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781051" y="1247775"/>
          <a:ext cx="1072515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2144713" y="330200"/>
            <a:ext cx="8348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Психотерапия искусством</a:t>
            </a:r>
            <a:r>
              <a:rPr lang="ru-RU" altLang="ru-RU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32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 therapies</a:t>
            </a:r>
            <a:r>
              <a:rPr lang="ru-RU" altLang="ru-RU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8300" y="587375"/>
            <a:ext cx="8950325" cy="56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313" y="6038850"/>
            <a:ext cx="7666037" cy="646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none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Пример хорошей композиции</a:t>
            </a:r>
          </a:p>
        </p:txBody>
      </p:sp>
      <p:pic>
        <p:nvPicPr>
          <p:cNvPr id="2867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313" y="1725613"/>
            <a:ext cx="5448300" cy="4048125"/>
          </a:xfrm>
        </p:spPr>
      </p:pic>
      <p:pic>
        <p:nvPicPr>
          <p:cNvPr id="2867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4313" y="339725"/>
            <a:ext cx="5265737" cy="3948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063" y="6046788"/>
            <a:ext cx="8534400" cy="603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none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Когда происходит анализ своего рисунка</a:t>
            </a:r>
          </a:p>
        </p:txBody>
      </p:sp>
      <p:pic>
        <p:nvPicPr>
          <p:cNvPr id="29699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7263" y="2100263"/>
            <a:ext cx="4819650" cy="3614737"/>
          </a:xfrm>
        </p:spPr>
      </p:pic>
      <p:pic>
        <p:nvPicPr>
          <p:cNvPr id="29700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5088" y="458788"/>
            <a:ext cx="4819650" cy="3614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295275" y="5668963"/>
            <a:ext cx="10228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Композиционное несовершенство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988" y="388938"/>
            <a:ext cx="70040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622300" y="6024563"/>
            <a:ext cx="4691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агрессии </a:t>
            </a:r>
          </a:p>
        </p:txBody>
      </p:sp>
      <p:pic>
        <p:nvPicPr>
          <p:cNvPr id="31747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488" y="379413"/>
            <a:ext cx="44608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38" y="1050925"/>
            <a:ext cx="545465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206375" y="5667375"/>
            <a:ext cx="1155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дисгармония, агрессия, неуверенность, стремление защитить свой внутренний мир</a:t>
            </a:r>
          </a:p>
        </p:txBody>
      </p:sp>
      <p:pic>
        <p:nvPicPr>
          <p:cNvPr id="32771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1562100"/>
            <a:ext cx="557212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"/>
          <a:stretch>
            <a:fillRect/>
          </a:stretch>
        </p:blipFill>
        <p:spPr bwMode="auto">
          <a:xfrm>
            <a:off x="6278563" y="266700"/>
            <a:ext cx="5661025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Ð°ÑÑÐ¸Ð½ÐºÐ¸ Ð¿Ð¾ Ð·Ð°Ð¿ÑÐ¾ÑÑ ÑÑÐ¸ÑÐ¸Ð´Ð½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463" y="160338"/>
            <a:ext cx="58674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4" descr="ÐÐ°ÑÑÐ¸Ð½ÐºÐ¸ Ð¿Ð¾ Ð·Ð°Ð¿ÑÐ¾ÑÑ ÑÑÐ¸ÑÐ¸Ð´Ð½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3796" name="Picture 8" descr="ÐÐ°ÑÑÐ¸Ð½ÐºÐ¸ Ð¿Ð¾ Ð·Ð°Ð¿ÑÐ¾ÑÑ ÑÑÐ¸ÑÐ¸Ð´Ð½Ð¸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292225"/>
            <a:ext cx="539115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338" y="5203825"/>
            <a:ext cx="11826875" cy="15065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Разновидности суицидальных рисунков (слезы, лезвия, когти, ножи, траурные церемония, иглы, розовые пони, единороги)</a:t>
            </a:r>
            <a:endParaRPr lang="ru-RU" sz="2800" b="1" cap="none" dirty="0">
              <a:solidFill>
                <a:srgbClr val="002060"/>
              </a:solidFill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6100763"/>
            <a:ext cx="5967413" cy="447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none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Примеры рисунков </a:t>
            </a:r>
          </a:p>
        </p:txBody>
      </p:sp>
      <p:pic>
        <p:nvPicPr>
          <p:cNvPr id="3481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938" y="422275"/>
            <a:ext cx="7299325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1671638" y="225425"/>
            <a:ext cx="95916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ru-RU" altLang="ru-RU" sz="2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потенциально разрушительных чувств, закодированных в абстрактном рисунке, позволяет получить контроль над чувствами и действиями. </a:t>
            </a:r>
          </a:p>
          <a:p>
            <a:pPr algn="just" eaLnBrk="1" hangingPunct="1"/>
            <a:r>
              <a:rPr lang="ru-RU" altLang="ru-RU" sz="2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Трансформация деструктивной энергии во что-то впечатляющее сильно вдохновляет, придает внутреннюю поддержку.</a:t>
            </a:r>
          </a:p>
          <a:p>
            <a:pPr algn="just" eaLnBrk="1" hangingPunct="1"/>
            <a:r>
              <a:rPr lang="ru-RU" altLang="ru-RU" sz="2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становятся уверенными, эмоционально стабильными, спокойными (98%).</a:t>
            </a:r>
          </a:p>
        </p:txBody>
      </p:sp>
      <p:pic>
        <p:nvPicPr>
          <p:cNvPr id="3584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2828925"/>
            <a:ext cx="500697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338" y="2547938"/>
            <a:ext cx="50069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925" y="742950"/>
            <a:ext cx="7781925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АРТ-ТЕРАПИЯ</a:t>
            </a:r>
            <a:endParaRPr lang="ru-RU" dirty="0"/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865438" y="241300"/>
            <a:ext cx="417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Арт-терапия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4188" y="1365250"/>
            <a:ext cx="5381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коррекции и развития </a:t>
            </a:r>
          </a:p>
          <a:p>
            <a:pPr>
              <a:defRPr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художественного творчества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8" y="2527300"/>
            <a:ext cx="538162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5347309" y="1303860"/>
          <a:ext cx="6553200" cy="472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247" name="Группа 9"/>
          <p:cNvGrpSpPr>
            <a:grpSpLocks/>
          </p:cNvGrpSpPr>
          <p:nvPr/>
        </p:nvGrpSpPr>
        <p:grpSpPr bwMode="auto">
          <a:xfrm>
            <a:off x="6527800" y="738188"/>
            <a:ext cx="3389313" cy="409575"/>
            <a:chOff x="6246182" y="523519"/>
            <a:chExt cx="3388508" cy="4091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272060" y="523519"/>
              <a:ext cx="3362630" cy="395603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57" name="Прямоугольник 7"/>
            <p:cNvSpPr>
              <a:spLocks noChangeArrowheads="1"/>
            </p:cNvSpPr>
            <p:nvPr/>
          </p:nvSpPr>
          <p:spPr bwMode="auto">
            <a:xfrm>
              <a:off x="6565192" y="527423"/>
              <a:ext cx="2317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r>
                <a:rPr lang="ru-RU" altLang="ru-RU" sz="2000">
                  <a:latin typeface="Arial" panose="020B0604020202020204" pitchFamily="34" charset="0"/>
                  <a:cs typeface="Arial" panose="020B0604020202020204" pitchFamily="34" charset="0"/>
                </a:rPr>
                <a:t>Основная задача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46182" y="685679"/>
              <a:ext cx="247031" cy="247031"/>
            </a:xfrm>
            <a:prstGeom prst="rect">
              <a:avLst/>
            </a:prstGeom>
            <a:ln>
              <a:solidFill>
                <a:srgbClr val="000099">
                  <a:alpha val="60000"/>
                </a:srgb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248" name="Группа 11"/>
          <p:cNvGrpSpPr>
            <a:grpSpLocks/>
          </p:cNvGrpSpPr>
          <p:nvPr/>
        </p:nvGrpSpPr>
        <p:grpSpPr bwMode="auto">
          <a:xfrm>
            <a:off x="7189788" y="1212850"/>
            <a:ext cx="3963987" cy="574675"/>
            <a:chOff x="1830668" y="1270669"/>
            <a:chExt cx="3127246" cy="57581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830668" y="1270669"/>
              <a:ext cx="3127246" cy="5758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1830668" y="1270669"/>
              <a:ext cx="3127246" cy="575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99568" rIns="99568" bIns="99568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dirty="0">
                  <a:solidFill>
                    <a:srgbClr val="002060"/>
                  </a:solidFill>
                  <a:cs typeface="Arial" panose="020B0604020202020204" pitchFamily="34" charset="0"/>
                </a:rPr>
                <a:t>реконструкция травматического опыта в ресурсное состояние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942601" y="1376496"/>
            <a:ext cx="247024" cy="247024"/>
          </a:xfrm>
          <a:prstGeom prst="rect">
            <a:avLst/>
          </a:prstGeom>
          <a:ln>
            <a:solidFill>
              <a:srgbClr val="000099">
                <a:alpha val="60000"/>
              </a:srgb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063" y="663575"/>
            <a:ext cx="7816850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25" y="577850"/>
            <a:ext cx="8161338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925" y="401638"/>
            <a:ext cx="8064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275" y="579438"/>
            <a:ext cx="792797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АРТ-ТЕХНОЛОГИЯ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</p:nvPr>
        </p:nvGraphicFramePr>
        <p:xfrm>
          <a:off x="192657" y="789317"/>
          <a:ext cx="11999343" cy="547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idx="4294967295"/>
          </p:nvPr>
        </p:nvSpPr>
        <p:spPr>
          <a:xfrm>
            <a:off x="666750" y="3813175"/>
            <a:ext cx="9705975" cy="25019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Творчество 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– это норма, а не исключение, отсутствие творчества – ненормально, то есть является своего рода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болезнью </a:t>
            </a:r>
            <a:endParaRPr lang="ru-RU" alt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ru-RU" altLang="ru-RU" i="1" dirty="0">
                <a:solidFill>
                  <a:srgbClr val="002060"/>
                </a:solidFill>
                <a:cs typeface="Arial" panose="020B0604020202020204" pitchFamily="34" charset="0"/>
              </a:rPr>
              <a:t>А.А. Мелик-Пашаев, М.Е. Бурно, </a:t>
            </a:r>
            <a:endParaRPr lang="ru-RU" altLang="ru-RU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i="1" dirty="0" smtClean="0">
                <a:solidFill>
                  <a:srgbClr val="002060"/>
                </a:solidFill>
                <a:cs typeface="Arial" panose="020B0604020202020204" pitchFamily="34" charset="0"/>
              </a:rPr>
              <a:t>В</a:t>
            </a:r>
            <a:r>
              <a:rPr lang="ru-RU" altLang="ru-RU" i="1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ru-RU" altLang="ru-RU" i="1" dirty="0" err="1">
                <a:solidFill>
                  <a:srgbClr val="002060"/>
                </a:solidFill>
                <a:cs typeface="Arial" panose="020B0604020202020204" pitchFamily="34" charset="0"/>
              </a:rPr>
              <a:t>Лернер</a:t>
            </a:r>
            <a:r>
              <a:rPr lang="ru-RU" altLang="ru-RU" i="1" dirty="0">
                <a:solidFill>
                  <a:srgbClr val="002060"/>
                </a:solidFill>
                <a:cs typeface="Arial" panose="020B0604020202020204" pitchFamily="34" charset="0"/>
              </a:rPr>
              <a:t>, М. </a:t>
            </a:r>
            <a:r>
              <a:rPr lang="ru-RU" altLang="ru-RU" i="1" dirty="0" err="1">
                <a:solidFill>
                  <a:srgbClr val="002060"/>
                </a:solidFill>
                <a:cs typeface="Arial" panose="020B0604020202020204" pitchFamily="34" charset="0"/>
              </a:rPr>
              <a:t>Каневский</a:t>
            </a:r>
            <a:r>
              <a:rPr lang="ru-RU" altLang="ru-RU" i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altLang="ru-RU" i="1" dirty="0" smtClean="0">
                <a:solidFill>
                  <a:srgbClr val="002060"/>
                </a:solidFill>
                <a:cs typeface="Arial" panose="020B0604020202020204" pitchFamily="34" charset="0"/>
              </a:rPr>
              <a:t>Э. </a:t>
            </a:r>
            <a:r>
              <a:rPr lang="ru-RU" altLang="ru-RU" i="1" dirty="0" err="1">
                <a:solidFill>
                  <a:srgbClr val="002060"/>
                </a:solidFill>
                <a:cs typeface="Arial" panose="020B0604020202020204" pitchFamily="34" charset="0"/>
              </a:rPr>
              <a:t>Вицтум</a:t>
            </a: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471738" y="166688"/>
            <a:ext cx="609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Артпрофилактика</a:t>
            </a:r>
            <a:r>
              <a:rPr lang="ru-RU" altLang="ru-RU">
                <a:solidFill>
                  <a:srgbClr val="000099"/>
                </a:solidFill>
              </a:rPr>
              <a:t> </a:t>
            </a:r>
            <a:endParaRPr lang="ru-RU" altLang="ru-RU" i="1">
              <a:solidFill>
                <a:srgbClr val="000099"/>
              </a:solidFill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5329238" y="1538288"/>
            <a:ext cx="6096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универсальный инструмент для решения вопросов обучения, воспитания, сохранности психического здоровья и психологического благополучия ребенка </a:t>
            </a:r>
          </a:p>
          <a:p>
            <a:pPr algn="r" eaLnBrk="1" hangingPunct="1"/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88" y="1166813"/>
            <a:ext cx="4191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Группа 8"/>
          <p:cNvGrpSpPr>
            <a:grpSpLocks/>
          </p:cNvGrpSpPr>
          <p:nvPr/>
        </p:nvGrpSpPr>
        <p:grpSpPr bwMode="auto">
          <a:xfrm>
            <a:off x="666750" y="4848225"/>
            <a:ext cx="4518025" cy="1466850"/>
            <a:chOff x="667378" y="4609351"/>
            <a:chExt cx="5053016" cy="1705185"/>
          </a:xfrm>
        </p:grpSpPr>
        <p:pic>
          <p:nvPicPr>
            <p:cNvPr id="12295" name="Рисунок 9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269" y="4609351"/>
              <a:ext cx="2672125" cy="170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Рисунок 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78" y="4609351"/>
              <a:ext cx="2672125" cy="170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476250"/>
            <a:ext cx="8534400" cy="15065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Варианты Реализации творческого потенциала (</a:t>
            </a:r>
            <a:r>
              <a:rPr lang="ru-RU" sz="2800" b="1" cap="none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по</a:t>
            </a:r>
            <a:r>
              <a:rPr lang="ru-RU" sz="2800" b="1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М.Е. </a:t>
            </a:r>
            <a:r>
              <a:rPr lang="ru-RU" sz="2800" b="1" cap="none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Бурно</a:t>
            </a:r>
            <a:r>
              <a:rPr lang="ru-RU" sz="2800" b="1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)</a:t>
            </a:r>
            <a:r>
              <a:rPr lang="ru-RU" sz="2800" b="1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</a:br>
            <a:endParaRPr lang="ru-RU" sz="2800" b="1" dirty="0">
              <a:solidFill>
                <a:srgbClr val="00206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4294967295"/>
          </p:nvPr>
        </p:nvSpPr>
        <p:spPr>
          <a:xfrm>
            <a:off x="1080654" y="2113808"/>
            <a:ext cx="8325283" cy="312653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</a:rPr>
              <a:t>1) не реализованный творческий потенциал - причина массы личностных и психических отклонений – включая суицид</a:t>
            </a:r>
          </a:p>
          <a:p>
            <a:pPr eaLnBrk="1" hangingPunct="1"/>
            <a:endParaRPr lang="ru-RU" altLang="ru-RU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</a:rPr>
              <a:t>2) наличие мощного потенциала при отсутствии позитивного выхода творческой энергии - взрывает преграды, т.е. возможны немотивированные преступления, демонстративно-</a:t>
            </a:r>
            <a:r>
              <a:rPr lang="ru-RU" altLang="ru-RU" sz="2400" dirty="0" err="1" smtClean="0">
                <a:solidFill>
                  <a:schemeClr val="bg1"/>
                </a:solidFill>
              </a:rPr>
              <a:t>саморазрушительное</a:t>
            </a:r>
            <a:r>
              <a:rPr lang="ru-RU" altLang="ru-RU" sz="2400" dirty="0" smtClean="0">
                <a:solidFill>
                  <a:schemeClr val="bg1"/>
                </a:solidFill>
              </a:rPr>
              <a:t> поведение человека, суициды и т.п.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525" y="0"/>
            <a:ext cx="9625013" cy="1506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none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Предпосылки </a:t>
            </a:r>
            <a:r>
              <a:rPr lang="ru-RU" sz="3200" b="1" cap="none" dirty="0" err="1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дезадаптивного</a:t>
            </a:r>
            <a:r>
              <a:rPr lang="ru-RU" sz="3200" b="1" cap="none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 поведения подростков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</p:nvPr>
        </p:nvGraphicFramePr>
        <p:xfrm>
          <a:off x="638352" y="2066028"/>
          <a:ext cx="9635707" cy="427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0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Гимназистки поют</a:t>
            </a:r>
            <a:endParaRPr lang="ru-RU" dirty="0"/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909763"/>
            <a:ext cx="4540250" cy="4197350"/>
          </a:xfrm>
        </p:spPr>
      </p:pic>
      <p:pic>
        <p:nvPicPr>
          <p:cNvPr id="13316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280988"/>
            <a:ext cx="5624513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64250" y="5029200"/>
            <a:ext cx="4425950" cy="10445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Творчески ориентированная деятельность – огромный ресурс психического здоровья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53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938" y="504825"/>
            <a:ext cx="9018587" cy="5305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5810250"/>
            <a:ext cx="7467600" cy="1077913"/>
          </a:xfrm>
        </p:spPr>
        <p:txBody>
          <a:bodyPr/>
          <a:lstStyle/>
          <a:p>
            <a:pPr>
              <a:defRPr/>
            </a:pPr>
            <a:r>
              <a:rPr lang="ru-RU" sz="2000" cap="none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6 класс </a:t>
            </a:r>
            <a:r>
              <a:rPr lang="ru-RU" sz="2000" cap="none" dirty="0" err="1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Неплюевского</a:t>
            </a:r>
            <a:r>
              <a:rPr lang="ru-RU" sz="2000" cap="none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 военного училища </a:t>
            </a:r>
            <a:br>
              <a:rPr lang="ru-RU" sz="2000" cap="none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</a:br>
            <a:r>
              <a:rPr lang="ru-RU" sz="2000" cap="none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во время урока рисования</a:t>
            </a:r>
            <a:endParaRPr lang="ru-RU" sz="2000" cap="none" dirty="0">
              <a:solidFill>
                <a:srgbClr val="002060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1012</TotalTime>
  <Words>724</Words>
  <Application>Microsoft Office PowerPoint</Application>
  <PresentationFormat>Широкоэкранный</PresentationFormat>
  <Paragraphs>133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Wingdings 3</vt:lpstr>
      <vt:lpstr>Сектор</vt:lpstr>
      <vt:lpstr>Тема Office</vt:lpstr>
      <vt:lpstr>Арт-технологии  в профилактике суицидального поведения подростков  </vt:lpstr>
      <vt:lpstr>ТЕРАПИЯ ИСКУССТВОМ</vt:lpstr>
      <vt:lpstr>АРТ-ТЕРАПИЯ</vt:lpstr>
      <vt:lpstr>АРТ-ТЕХНОЛОГИЯ</vt:lpstr>
      <vt:lpstr>Презентация PowerPoint</vt:lpstr>
      <vt:lpstr>Варианты Реализации творческого потенциала (по М.Е. Бурно) </vt:lpstr>
      <vt:lpstr>Предпосылки дезадаптивного поведения подростков</vt:lpstr>
      <vt:lpstr>Гимназистки поют</vt:lpstr>
      <vt:lpstr>6 класс Неплюевского военного училища  во время урока рисования</vt:lpstr>
      <vt:lpstr>Почему художественное творчество?</vt:lpstr>
      <vt:lpstr>Хосе Антонио Абреру</vt:lpstr>
      <vt:lpstr>Плюсы арт-технологий</vt:lpstr>
      <vt:lpstr>Коллаж</vt:lpstr>
      <vt:lpstr>Маски</vt:lpstr>
      <vt:lpstr>Метафорический портрет</vt:lpstr>
      <vt:lpstr>Метод абстрактного рисования</vt:lpstr>
      <vt:lpstr>Мир Знаков и символов.</vt:lpstr>
      <vt:lpstr>Задания по выбору ребенка</vt:lpstr>
      <vt:lpstr>Уверенные и четкие линии  </vt:lpstr>
      <vt:lpstr>Презентация PowerPoint</vt:lpstr>
      <vt:lpstr>Пример хорошей композиции</vt:lpstr>
      <vt:lpstr>Когда происходит анализ своего рисунка</vt:lpstr>
      <vt:lpstr>Презентация PowerPoint</vt:lpstr>
      <vt:lpstr>Презентация PowerPoint</vt:lpstr>
      <vt:lpstr>Презентация PowerPoint</vt:lpstr>
      <vt:lpstr>Разновидности суицидальных рисунков (слезы, лезвия, когти, ножи, траурные церемония, иглы, розовые пони, единороги)</vt:lpstr>
      <vt:lpstr>Примеры рисунков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абстрактное рисование как метод профилактики суицидального поведения детей и подростков</dc:title>
  <dc:creator>Анна Салтыкова</dc:creator>
  <cp:lastModifiedBy>Пономарёва Елена Витальевна</cp:lastModifiedBy>
  <cp:revision>67</cp:revision>
  <dcterms:created xsi:type="dcterms:W3CDTF">2019-05-13T08:02:01Z</dcterms:created>
  <dcterms:modified xsi:type="dcterms:W3CDTF">2020-08-24T13:56:48Z</dcterms:modified>
</cp:coreProperties>
</file>