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85" r:id="rId4"/>
    <p:sldId id="266" r:id="rId5"/>
    <p:sldId id="275" r:id="rId6"/>
    <p:sldId id="277" r:id="rId7"/>
    <p:sldId id="299" r:id="rId8"/>
    <p:sldId id="270" r:id="rId9"/>
    <p:sldId id="300" r:id="rId10"/>
    <p:sldId id="301" r:id="rId11"/>
    <p:sldId id="292" r:id="rId12"/>
    <p:sldId id="280" r:id="rId13"/>
    <p:sldId id="293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Всероссийская олимпиада </a:t>
            </a:r>
            <a:r>
              <a:rPr lang="ru-RU" dirty="0" smtClean="0"/>
              <a:t>школьников по предмету «Физическая  культура» в Кировской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mature\Desktop\8a63e36474800a9d985877d49705b7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2219325" cy="195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mature\Desktop\37662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83203"/>
            <a:ext cx="3657600" cy="20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 практическим заданием по акробатике не справились и получили 00 баллов 8 </a:t>
            </a:r>
            <a:r>
              <a:rPr lang="ru-RU" b="1" dirty="0" smtClean="0">
                <a:solidFill>
                  <a:srgbClr val="FF0000"/>
                </a:solidFill>
              </a:rPr>
              <a:t>участников.</a:t>
            </a: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Лучшие результат по легкой атлетике: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Девушки бег 500м.  1 мин. 39 сек;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Юноши бег 1000м.   3мин. 08 сек;</a:t>
            </a:r>
          </a:p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Слабые результаты показали: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Девушки бег 500м.  </a:t>
            </a:r>
            <a:r>
              <a:rPr lang="ru-RU" b="1" dirty="0" smtClean="0">
                <a:solidFill>
                  <a:srgbClr val="7030A0"/>
                </a:solidFill>
              </a:rPr>
              <a:t>2 </a:t>
            </a:r>
            <a:r>
              <a:rPr lang="ru-RU" b="1" dirty="0">
                <a:solidFill>
                  <a:srgbClr val="7030A0"/>
                </a:solidFill>
              </a:rPr>
              <a:t>мин. </a:t>
            </a:r>
            <a:r>
              <a:rPr lang="ru-RU" b="1" dirty="0" smtClean="0">
                <a:solidFill>
                  <a:srgbClr val="7030A0"/>
                </a:solidFill>
              </a:rPr>
              <a:t>13 </a:t>
            </a:r>
            <a:r>
              <a:rPr lang="ru-RU" b="1" dirty="0">
                <a:solidFill>
                  <a:srgbClr val="7030A0"/>
                </a:solidFill>
              </a:rPr>
              <a:t>сек;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Юноши бег 1000м.   </a:t>
            </a:r>
            <a:r>
              <a:rPr lang="ru-RU" b="1" dirty="0" smtClean="0">
                <a:solidFill>
                  <a:srgbClr val="7030A0"/>
                </a:solidFill>
              </a:rPr>
              <a:t>4мин</a:t>
            </a:r>
            <a:r>
              <a:rPr lang="ru-RU" b="1" dirty="0">
                <a:solidFill>
                  <a:srgbClr val="7030A0"/>
                </a:solidFill>
              </a:rPr>
              <a:t>. </a:t>
            </a:r>
            <a:r>
              <a:rPr lang="ru-RU" b="1" dirty="0" smtClean="0">
                <a:solidFill>
                  <a:srgbClr val="7030A0"/>
                </a:solidFill>
              </a:rPr>
              <a:t>39 </a:t>
            </a:r>
            <a:r>
              <a:rPr lang="ru-RU" b="1" dirty="0">
                <a:solidFill>
                  <a:srgbClr val="7030A0"/>
                </a:solidFill>
              </a:rPr>
              <a:t>сек;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Муниципальный этап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29001"/>
            <a:ext cx="2736304" cy="2697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21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8164429" cy="4209331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г. Киров </a:t>
            </a:r>
            <a:r>
              <a:rPr lang="ru-RU" b="1" dirty="0" smtClean="0">
                <a:solidFill>
                  <a:srgbClr val="FF0000"/>
                </a:solidFill>
              </a:rPr>
              <a:t>19 </a:t>
            </a:r>
            <a:r>
              <a:rPr lang="ru-RU" b="1" dirty="0">
                <a:solidFill>
                  <a:srgbClr val="FF0000"/>
                </a:solidFill>
              </a:rPr>
              <a:t>обучающихся; </a:t>
            </a:r>
          </a:p>
          <a:p>
            <a:r>
              <a:rPr lang="ru-RU" b="1" dirty="0">
                <a:solidFill>
                  <a:srgbClr val="FF0000"/>
                </a:solidFill>
              </a:rPr>
              <a:t>Вятский  многопрофильный лицей </a:t>
            </a:r>
            <a:r>
              <a:rPr lang="ru-RU" b="1" dirty="0" smtClean="0">
                <a:solidFill>
                  <a:srgbClr val="FF0000"/>
                </a:solidFill>
              </a:rPr>
              <a:t>г. </a:t>
            </a:r>
            <a:r>
              <a:rPr lang="ru-RU" b="1" dirty="0" smtClean="0">
                <a:solidFill>
                  <a:srgbClr val="FF0000"/>
                </a:solidFill>
              </a:rPr>
              <a:t>В-Поляны </a:t>
            </a:r>
            <a:r>
              <a:rPr lang="ru-RU" b="1" dirty="0">
                <a:solidFill>
                  <a:srgbClr val="FF0000"/>
                </a:solidFill>
              </a:rPr>
              <a:t>3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обучающихся;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rgbClr val="FF0000"/>
                </a:solidFill>
              </a:rPr>
              <a:t>пгт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Оричи – </a:t>
            </a:r>
            <a:r>
              <a:rPr lang="ru-RU" b="1" dirty="0" smtClean="0">
                <a:solidFill>
                  <a:srgbClr val="FF0000"/>
                </a:solidFill>
              </a:rPr>
              <a:t>2;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Кирово-Чепецкий район -2</a:t>
            </a:r>
            <a:r>
              <a:rPr lang="ru-RU" b="1" dirty="0" smtClean="0">
                <a:solidFill>
                  <a:srgbClr val="FF0000"/>
                </a:solidFill>
              </a:rPr>
              <a:t>;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По одному призеру в районах: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г. Зуевка,  г. Кирово-Чепецк,  </a:t>
            </a:r>
            <a:r>
              <a:rPr lang="ru-RU" b="1" dirty="0" smtClean="0">
                <a:solidFill>
                  <a:srgbClr val="FF0000"/>
                </a:solidFill>
              </a:rPr>
              <a:t>г. Слободской,   </a:t>
            </a:r>
            <a:r>
              <a:rPr lang="ru-RU" b="1" dirty="0">
                <a:solidFill>
                  <a:srgbClr val="FF0000"/>
                </a:solidFill>
              </a:rPr>
              <a:t>Пижанский </a:t>
            </a:r>
            <a:r>
              <a:rPr lang="ru-RU" b="1" dirty="0" smtClean="0">
                <a:solidFill>
                  <a:srgbClr val="FF0000"/>
                </a:solidFill>
              </a:rPr>
              <a:t>район</a:t>
            </a:r>
            <a:r>
              <a:rPr lang="ru-RU" b="1" dirty="0" smtClean="0">
                <a:solidFill>
                  <a:srgbClr val="FF0000"/>
                </a:solidFill>
              </a:rPr>
              <a:t>; Мурашинский </a:t>
            </a:r>
            <a:r>
              <a:rPr lang="ru-RU" b="1" dirty="0" smtClean="0">
                <a:solidFill>
                  <a:srgbClr val="FF0000"/>
                </a:solidFill>
              </a:rPr>
              <a:t>район, </a:t>
            </a:r>
            <a:r>
              <a:rPr lang="ru-RU" b="1" dirty="0" smtClean="0">
                <a:solidFill>
                  <a:srgbClr val="FF0000"/>
                </a:solidFill>
              </a:rPr>
              <a:t>Орловский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r>
              <a:rPr lang="ru-RU" b="1" dirty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Победители и призеры регионального этапа </a:t>
            </a:r>
            <a:r>
              <a:rPr lang="ru-RU" b="1" dirty="0" smtClean="0">
                <a:solidFill>
                  <a:srgbClr val="FF0000"/>
                </a:solidFill>
              </a:rPr>
              <a:t>по физической культуре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24944"/>
            <a:ext cx="1551171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3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20000"/>
          </a:bodyPr>
          <a:lstStyle/>
          <a:p>
            <a:pPr marL="0" lvl="0" indent="0" algn="ctr" eaLnBrk="0" hangingPunct="0">
              <a:buClrTx/>
              <a:buSzTx/>
              <a:buNone/>
              <a:defRPr/>
            </a:pP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Участниками 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заключительного 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этапа являются обучающиеся  9 – 11классов (девушки и юноши).</a:t>
            </a:r>
            <a:r>
              <a:rPr lang="ru-RU" sz="32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/>
            </a:r>
            <a:br>
              <a:rPr lang="ru-RU" sz="32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</a:br>
            <a:endParaRPr lang="ru-RU" sz="32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  <a:p>
            <a:pPr lvl="0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Победители и призеры  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всероссийского 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этапа олимпиады предыдущего учебного года.</a:t>
            </a:r>
          </a:p>
          <a:p>
            <a:pPr lvl="0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Участники 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регионального 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этапа, набравшие необходимое для участия  в 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заключительном 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этапе количество баллов.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Заключительный </a:t>
            </a:r>
            <a:r>
              <a:rPr lang="ru-RU" dirty="0">
                <a:solidFill>
                  <a:srgbClr val="FF0000"/>
                </a:solidFill>
              </a:rPr>
              <a:t>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4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196752"/>
            <a:ext cx="9143999" cy="4929411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Заключительный этап  будет проходить с 24- 30 апреля 2021г. Курск. </a:t>
            </a:r>
            <a:r>
              <a:rPr lang="ru-RU" sz="3200" dirty="0">
                <a:solidFill>
                  <a:srgbClr val="FF0000"/>
                </a:solidFill>
              </a:rPr>
              <a:t>Кировскую </a:t>
            </a:r>
            <a:r>
              <a:rPr lang="ru-RU" sz="3200" dirty="0" smtClean="0">
                <a:solidFill>
                  <a:srgbClr val="FF0000"/>
                </a:solidFill>
              </a:rPr>
              <a:t>область  представят: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2 участника МОАУ «Гимназия им. А. Грина;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1 участник МОУСОШ с УИОП № 27 г. Киров;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1 участник </a:t>
            </a:r>
            <a:r>
              <a:rPr lang="ru-RU" sz="2800" dirty="0">
                <a:solidFill>
                  <a:srgbClr val="FF0000"/>
                </a:solidFill>
              </a:rPr>
              <a:t>МКОУ СОШ «Образовательный центр» г. Зуевка 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1 частник МБОУ гимназия № 46 г. Киров.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Заключительный этап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09120"/>
            <a:ext cx="2051720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92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БЛАГОДАРЮ ЗА ВНИМАНИЕ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Всероссийская олимпиада школьников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Spy1ulYdX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2880320" cy="347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C:\Users\tp.ryakina\Desktop\копия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40968"/>
            <a:ext cx="381642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3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40404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Участники  олимпиады обучающиеся  с 5-11 </a:t>
            </a:r>
            <a:r>
              <a:rPr lang="ru-RU" sz="3600" dirty="0">
                <a:solidFill>
                  <a:srgbClr val="FF0000"/>
                </a:solidFill>
              </a:rPr>
              <a:t>классы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/>
              <a:t>Участники </a:t>
            </a:r>
            <a:r>
              <a:rPr lang="ru-RU" sz="2800" b="1" dirty="0"/>
              <a:t>олимпиады девочки и мальчики 5</a:t>
            </a:r>
            <a:r>
              <a:rPr lang="ru-RU" sz="2800" b="1" dirty="0" smtClean="0"/>
              <a:t>-6 </a:t>
            </a:r>
            <a:r>
              <a:rPr lang="ru-RU" sz="2800" b="1" dirty="0"/>
              <a:t>класс;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/>
              <a:t>Участники олимпиады </a:t>
            </a:r>
            <a:r>
              <a:rPr lang="ru-RU" sz="2800" b="1" dirty="0" smtClean="0"/>
              <a:t>девочки и мальчики 7-8 класс</a:t>
            </a:r>
            <a:endParaRPr lang="ru-RU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/>
              <a:t> Участники олимпиады девушки и юноши 9-11  класс;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Школьный этап олимпиады</a:t>
            </a:r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1199702"/>
            <a:ext cx="1602986" cy="1437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4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Школьный этап организован в общеобразовательных организациях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Кировской области для обучающихся 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–11-х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классов по 22 общеобразовательному предмету из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24. </a:t>
            </a:r>
          </a:p>
          <a:p>
            <a:endParaRPr lang="ru-RU" sz="2800" b="1" dirty="0" smtClean="0"/>
          </a:p>
          <a:p>
            <a:endParaRPr lang="ru-RU" sz="2800" b="1" dirty="0"/>
          </a:p>
          <a:p>
            <a:r>
              <a:rPr lang="ru-RU" sz="2800" b="1" dirty="0" smtClean="0">
                <a:solidFill>
                  <a:srgbClr val="0070C0"/>
                </a:solidFill>
              </a:rPr>
              <a:t>Количество </a:t>
            </a:r>
            <a:r>
              <a:rPr lang="ru-RU" sz="2800" b="1" dirty="0">
                <a:solidFill>
                  <a:srgbClr val="0070C0"/>
                </a:solidFill>
              </a:rPr>
              <a:t>участников </a:t>
            </a:r>
            <a:r>
              <a:rPr lang="ru-RU" sz="2800" b="1" dirty="0" smtClean="0">
                <a:solidFill>
                  <a:srgbClr val="0070C0"/>
                </a:solidFill>
              </a:rPr>
              <a:t>на школьном этапе по предмету «Физическая культура составило 11214 обучающихся.</a:t>
            </a:r>
            <a:endParaRPr lang="ru-RU" sz="28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" name="Рисунок 2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7072"/>
            <a:ext cx="2055227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pPr marL="0" lvl="0" indent="0" algn="ctr" eaLnBrk="0" hangingPunct="0">
              <a:buClrTx/>
              <a:buSzTx/>
              <a:buNone/>
              <a:defRPr/>
            </a:pP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Участниками муниципального этапа являются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обучающиеся  7-8 классов 9 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–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11классов (девушки и юноши).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/>
            </a:r>
            <a:b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</a:br>
            <a:endParaRPr lang="ru-RU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  <a:p>
            <a:pPr lvl="0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ru-RU" sz="3200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Победители и призеры  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муниципального этапа 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олимпиады предыдущего учебного года</a:t>
            </a:r>
            <a:endParaRPr lang="ru-RU" sz="2800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  <a:p>
            <a:pPr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Участники школьного этапа</a:t>
            </a: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, набравшие необходимое для участия 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в муниципальном этапе </a:t>
            </a: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количество баллов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.</a:t>
            </a:r>
            <a:endParaRPr lang="ru-RU" sz="28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  <a:p>
            <a:pPr lvl="0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endParaRPr lang="ru-RU" sz="2800" dirty="0"/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Муниципальный этап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281970"/>
            <a:ext cx="1725712" cy="1634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27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67833" y="1988840"/>
            <a:ext cx="7408333" cy="4137323"/>
          </a:xfrm>
        </p:spPr>
        <p:txBody>
          <a:bodyPr>
            <a:normAutofit/>
          </a:bodyPr>
          <a:lstStyle/>
          <a:p>
            <a:r>
              <a:rPr lang="ru-RU" dirty="0"/>
              <a:t>В целях обеспечения безопасности условий образовательной деятельности, санитарно-эпидемиологического благополучия учащихся школ и педагогов, в проведение муниципального этапа </a:t>
            </a:r>
            <a:r>
              <a:rPr lang="ru-RU" dirty="0" err="1"/>
              <a:t>ВсОШ</a:t>
            </a:r>
            <a:r>
              <a:rPr lang="ru-RU" dirty="0"/>
              <a:t> внесены следующие изменения:</a:t>
            </a:r>
          </a:p>
          <a:p>
            <a:pPr algn="just">
              <a:spcBef>
                <a:spcPts val="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Муниципальный </a:t>
            </a:r>
            <a:r>
              <a:rPr lang="ru-RU" sz="2800" b="1" dirty="0">
                <a:solidFill>
                  <a:srgbClr val="FF0000"/>
                </a:solidFill>
              </a:rPr>
              <a:t>этап </a:t>
            </a:r>
            <a:r>
              <a:rPr lang="ru-RU" sz="2800" b="1" dirty="0" err="1">
                <a:solidFill>
                  <a:srgbClr val="FF0000"/>
                </a:solidFill>
              </a:rPr>
              <a:t>ВсОШ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проводился </a:t>
            </a:r>
            <a:r>
              <a:rPr lang="ru-RU" sz="2800" b="1" dirty="0">
                <a:solidFill>
                  <a:srgbClr val="FF0000"/>
                </a:solidFill>
              </a:rPr>
              <a:t>на </a:t>
            </a:r>
            <a:r>
              <a:rPr lang="ru-RU" sz="2800" b="1" dirty="0" smtClean="0">
                <a:solidFill>
                  <a:srgbClr val="FF0000"/>
                </a:solidFill>
              </a:rPr>
              <a:t>базе общеобразовательных </a:t>
            </a:r>
            <a:r>
              <a:rPr lang="ru-RU" sz="2800" b="1" dirty="0">
                <a:solidFill>
                  <a:srgbClr val="FF0000"/>
                </a:solidFill>
              </a:rPr>
              <a:t>организаций, в которых учатся приглашенные участники. </a:t>
            </a:r>
            <a:endParaRPr lang="ru-RU" sz="2800" b="1" cap="all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2700" b="1" cap="all" dirty="0" smtClean="0">
                <a:solidFill>
                  <a:srgbClr val="FF0000"/>
                </a:solidFill>
              </a:rPr>
              <a:t/>
            </a:r>
            <a:br>
              <a:rPr lang="ru-RU" sz="2700" b="1" cap="all" dirty="0" smtClean="0">
                <a:solidFill>
                  <a:srgbClr val="FF0000"/>
                </a:solidFill>
              </a:rPr>
            </a:br>
            <a:r>
              <a:rPr lang="ru-RU" sz="2700" b="1" cap="all" dirty="0" smtClean="0">
                <a:solidFill>
                  <a:srgbClr val="FF0000"/>
                </a:solidFill>
              </a:rPr>
              <a:t>Содержание </a:t>
            </a:r>
            <a:r>
              <a:rPr lang="ru-RU" sz="2700" b="1" cap="all" dirty="0">
                <a:solidFill>
                  <a:srgbClr val="FF0000"/>
                </a:solidFill>
              </a:rPr>
              <a:t>конкурсных </a:t>
            </a:r>
            <a:r>
              <a:rPr lang="ru-RU" sz="2700" b="1" cap="all" dirty="0" smtClean="0">
                <a:solidFill>
                  <a:srgbClr val="FF0000"/>
                </a:solidFill>
              </a:rPr>
              <a:t>испытаний муниципального этапа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804404"/>
            <a:ext cx="1667194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4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Всего участников было 680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Практическое задание составляло:</a:t>
            </a:r>
          </a:p>
          <a:p>
            <a:pPr marL="0" indent="0">
              <a:buNone/>
            </a:pPr>
            <a:r>
              <a:rPr lang="ru-RU" b="1" dirty="0" smtClean="0"/>
              <a:t>1. Составьте </a:t>
            </a:r>
            <a:r>
              <a:rPr lang="ru-RU" b="1" dirty="0"/>
              <a:t>и запишите акробатическую комбинацию из элементов </a:t>
            </a:r>
            <a:r>
              <a:rPr lang="ru-RU" b="1" dirty="0" smtClean="0"/>
              <a:t>трудности;</a:t>
            </a:r>
          </a:p>
          <a:p>
            <a:pPr marL="0" indent="0">
              <a:buNone/>
            </a:pPr>
            <a:r>
              <a:rPr lang="ru-RU" b="1" dirty="0" smtClean="0"/>
              <a:t>2. Волейбол;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b="1" dirty="0" smtClean="0"/>
              <a:t> </a:t>
            </a:r>
            <a:r>
              <a:rPr lang="ru-RU" b="1" dirty="0"/>
              <a:t>На составление комплексов и описание физических упражнений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4. Прикладная </a:t>
            </a:r>
            <a:r>
              <a:rPr lang="ru-RU" b="1" dirty="0"/>
              <a:t>физическая культура (юноши и девушки).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 практическим заданием по физической культуре не справились и получили 00 баллов 231 участник.</a:t>
            </a:r>
            <a:endParaRPr lang="ru-RU" dirty="0">
              <a:solidFill>
                <a:srgbClr val="7030A0"/>
              </a:solidFill>
            </a:endParaRP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Практическое задание 7-8 класс.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41278"/>
            <a:ext cx="1386963" cy="1503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36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 Всего участников было </a:t>
            </a:r>
            <a:r>
              <a:rPr lang="ru-RU" sz="3200" dirty="0" smtClean="0">
                <a:solidFill>
                  <a:srgbClr val="FF0000"/>
                </a:solidFill>
              </a:rPr>
              <a:t>836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ru-RU" sz="3200" dirty="0">
                <a:solidFill>
                  <a:srgbClr val="FF0000"/>
                </a:solidFill>
              </a:rPr>
              <a:t>Практическое задание </a:t>
            </a:r>
            <a:r>
              <a:rPr lang="ru-RU" sz="3200" dirty="0" smtClean="0">
                <a:solidFill>
                  <a:srgbClr val="FF0000"/>
                </a:solidFill>
              </a:rPr>
              <a:t>составляло из:</a:t>
            </a:r>
            <a:endParaRPr lang="ru-RU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1. Составьте </a:t>
            </a:r>
            <a:r>
              <a:rPr lang="ru-RU" b="1" dirty="0"/>
              <a:t>и запишите акробатическую комбинацию из элементов трудности;</a:t>
            </a:r>
          </a:p>
          <a:p>
            <a:pPr marL="0" indent="0">
              <a:buNone/>
            </a:pPr>
            <a:r>
              <a:rPr lang="ru-RU" b="1" dirty="0" smtClean="0"/>
              <a:t>2. Баскетбол;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b="1" dirty="0" smtClean="0"/>
              <a:t>На </a:t>
            </a:r>
            <a:r>
              <a:rPr lang="ru-RU" b="1" dirty="0"/>
              <a:t>составление комплексов и описание физических упражнений.</a:t>
            </a:r>
          </a:p>
          <a:p>
            <a:pPr marL="0" indent="0">
              <a:buNone/>
            </a:pPr>
            <a:r>
              <a:rPr lang="ru-RU" b="1" dirty="0" smtClean="0"/>
              <a:t>4. Прикладная </a:t>
            </a:r>
            <a:r>
              <a:rPr lang="ru-RU" b="1" dirty="0"/>
              <a:t>физическая культура (юноши и девушки). </a:t>
            </a:r>
            <a:r>
              <a:rPr lang="ru-RU" b="1" dirty="0" smtClean="0"/>
              <a:t>    5. Решение задачи.</a:t>
            </a:r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С практическим заданием по физической культуре не справились и получили 00 баллов </a:t>
            </a:r>
            <a:r>
              <a:rPr lang="ru-RU" b="1" dirty="0" smtClean="0">
                <a:solidFill>
                  <a:srgbClr val="7030A0"/>
                </a:solidFill>
              </a:rPr>
              <a:t>152 </a:t>
            </a:r>
            <a:r>
              <a:rPr lang="ru-RU" b="1" dirty="0">
                <a:solidFill>
                  <a:srgbClr val="7030A0"/>
                </a:solidFill>
              </a:rPr>
              <a:t>участник.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Практическое задание </a:t>
            </a:r>
            <a:r>
              <a:rPr lang="ru-RU" sz="3600" b="1" dirty="0" smtClean="0">
                <a:solidFill>
                  <a:srgbClr val="FF0000"/>
                </a:solidFill>
              </a:rPr>
              <a:t>9-11 </a:t>
            </a:r>
            <a:r>
              <a:rPr lang="ru-RU" sz="3600" b="1" dirty="0">
                <a:solidFill>
                  <a:srgbClr val="FF0000"/>
                </a:solidFill>
              </a:rPr>
              <a:t>класс.</a:t>
            </a:r>
            <a:endParaRPr lang="ru-RU" sz="3600" dirty="0"/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908720"/>
            <a:ext cx="1941736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58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/>
          </a:bodyPr>
          <a:lstStyle/>
          <a:p>
            <a:pPr marL="0" lvl="0" indent="0" algn="ctr" eaLnBrk="0" hangingPunct="0">
              <a:buClrTx/>
              <a:buSzTx/>
              <a:buNone/>
              <a:defRPr/>
            </a:pP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Участниками 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регионального 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этапа являются обучающиеся  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9 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– 11классов (девушки и юноши).</a:t>
            </a:r>
            <a:r>
              <a:rPr lang="ru-RU" sz="28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/>
            </a:r>
            <a:br>
              <a:rPr lang="ru-RU" sz="28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</a:br>
            <a:endParaRPr lang="ru-RU" sz="28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  <a:p>
            <a:pPr lvl="0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ru-RU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Победители и призеры 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регионального этапа олимпиады предыдущего учебного </a:t>
            </a:r>
            <a:r>
              <a:rPr lang="ru-RU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года.</a:t>
            </a:r>
          </a:p>
          <a:p>
            <a:pPr lvl="0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Участники муниципального </a:t>
            </a:r>
            <a:r>
              <a:rPr lang="ru-RU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этапа, 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набравшие необходимое для участия  в региональном этапе количество баллов.</a:t>
            </a:r>
          </a:p>
          <a:p>
            <a:pPr lvl="0" algn="ctr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Проходной балл на региональный  в 2021году составил 46,5 балла.</a:t>
            </a:r>
            <a:endParaRPr lang="ru-RU" sz="2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  <a:p>
            <a:pPr lvl="0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endParaRPr lang="ru-RU" sz="280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  <a:p>
            <a:pPr lvl="0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endParaRPr lang="ru-RU" sz="330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  <a:p>
            <a:pPr lvl="0" eaLnBrk="0" hangingPunct="0">
              <a:buClrTx/>
              <a:buSzTx/>
              <a:buFont typeface="Wingdings" panose="05000000000000000000" pitchFamily="2" charset="2"/>
              <a:buChar char="v"/>
              <a:defRPr/>
            </a:pPr>
            <a:endParaRPr lang="ru-RU" sz="2800" dirty="0"/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Региональный этап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556792"/>
            <a:ext cx="1695187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05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Всего приглашенных  </a:t>
            </a:r>
            <a:r>
              <a:rPr lang="ru-RU" sz="2800" b="1" dirty="0">
                <a:solidFill>
                  <a:srgbClr val="002060"/>
                </a:solidFill>
              </a:rPr>
              <a:t>участников </a:t>
            </a:r>
            <a:r>
              <a:rPr lang="ru-RU" sz="2800" b="1" dirty="0" smtClean="0">
                <a:solidFill>
                  <a:srgbClr val="002060"/>
                </a:solidFill>
              </a:rPr>
              <a:t>регионального этапа составило 90. Не приняли участие в региональном этапе 15.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1. Теоретико-методического задания;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2. Практическое задание: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Выполнение акробатической </a:t>
            </a:r>
            <a:r>
              <a:rPr lang="ru-RU" sz="2800" b="1" dirty="0" smtClean="0">
                <a:solidFill>
                  <a:srgbClr val="002060"/>
                </a:solidFill>
              </a:rPr>
              <a:t>комбинации;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Бег девушки 500м., юноши 1000м.</a:t>
            </a:r>
            <a:endParaRPr lang="ru-RU" sz="2800" b="1" dirty="0">
              <a:solidFill>
                <a:srgbClr val="002060"/>
              </a:solidFill>
            </a:endParaRPr>
          </a:p>
          <a:p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Региональный этап 12-13 февраля 2021г.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tp.ryakina\Desktop\копи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21088"/>
            <a:ext cx="2487275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2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1029</TotalTime>
  <Words>534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Wingdings</vt:lpstr>
      <vt:lpstr>Волна</vt:lpstr>
      <vt:lpstr>Всероссийская олимпиада школьников по предмету «Физическая  культура» в Кировской области</vt:lpstr>
      <vt:lpstr>Школьный этап олимпиады</vt:lpstr>
      <vt:lpstr>Презентация PowerPoint</vt:lpstr>
      <vt:lpstr>Муниципальный этап</vt:lpstr>
      <vt:lpstr> Содержание конкурсных испытаний муниципального этапа </vt:lpstr>
      <vt:lpstr>Практическое задание 7-8 класс.</vt:lpstr>
      <vt:lpstr>Практическое задание 9-11 класс.</vt:lpstr>
      <vt:lpstr>Региональный этап</vt:lpstr>
      <vt:lpstr>Региональный этап 12-13 февраля 2021г.</vt:lpstr>
      <vt:lpstr>Муниципальный этап</vt:lpstr>
      <vt:lpstr>Победители и призеры регионального этапа по физической культуре</vt:lpstr>
      <vt:lpstr>Заключительный этап</vt:lpstr>
      <vt:lpstr>Заключительный этап</vt:lpstr>
      <vt:lpstr>Всероссийская олимпиада школьников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олимпиада школьников по предмету «Физическая  культура» в Кировской области</dc:title>
  <dc:creator>Amateur</dc:creator>
  <cp:lastModifiedBy>Рякина Татьяна Павловна</cp:lastModifiedBy>
  <cp:revision>114</cp:revision>
  <dcterms:created xsi:type="dcterms:W3CDTF">2019-02-18T06:17:41Z</dcterms:created>
  <dcterms:modified xsi:type="dcterms:W3CDTF">2021-03-30T11:47:02Z</dcterms:modified>
</cp:coreProperties>
</file>